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webextensions/webextension1.xml" ContentType="application/vnd.ms-office.webextension+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webextensions/webextension2.xml" ContentType="application/vnd.ms-office.webextensio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webextensions/webextension3.xml" ContentType="application/vnd.ms-office.webextens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717" r:id="rId5"/>
    <p:sldMasterId id="2147483770" r:id="rId6"/>
    <p:sldMasterId id="2147483795" r:id="rId7"/>
    <p:sldMasterId id="2147483820" r:id="rId8"/>
  </p:sldMasterIdLst>
  <p:notesMasterIdLst>
    <p:notesMasterId r:id="rId57"/>
  </p:notesMasterIdLst>
  <p:sldIdLst>
    <p:sldId id="944" r:id="rId9"/>
    <p:sldId id="940" r:id="rId10"/>
    <p:sldId id="4584" r:id="rId11"/>
    <p:sldId id="4583" r:id="rId12"/>
    <p:sldId id="4586" r:id="rId13"/>
    <p:sldId id="4601" r:id="rId14"/>
    <p:sldId id="4592" r:id="rId15"/>
    <p:sldId id="4582" r:id="rId16"/>
    <p:sldId id="4585" r:id="rId17"/>
    <p:sldId id="4597" r:id="rId18"/>
    <p:sldId id="4603" r:id="rId19"/>
    <p:sldId id="4599" r:id="rId20"/>
    <p:sldId id="4602" r:id="rId21"/>
    <p:sldId id="321" r:id="rId22"/>
    <p:sldId id="950" r:id="rId23"/>
    <p:sldId id="4591" r:id="rId24"/>
    <p:sldId id="4593" r:id="rId25"/>
    <p:sldId id="4566" r:id="rId26"/>
    <p:sldId id="685" r:id="rId27"/>
    <p:sldId id="4513" r:id="rId28"/>
    <p:sldId id="4607" r:id="rId29"/>
    <p:sldId id="4608" r:id="rId30"/>
    <p:sldId id="4545" r:id="rId31"/>
    <p:sldId id="4613" r:id="rId32"/>
    <p:sldId id="4610" r:id="rId33"/>
    <p:sldId id="946" r:id="rId34"/>
    <p:sldId id="4609" r:id="rId35"/>
    <p:sldId id="4624" r:id="rId36"/>
    <p:sldId id="4614" r:id="rId37"/>
    <p:sldId id="4546" r:id="rId38"/>
    <p:sldId id="4615" r:id="rId39"/>
    <p:sldId id="4554" r:id="rId40"/>
    <p:sldId id="4617" r:id="rId41"/>
    <p:sldId id="4542" r:id="rId42"/>
    <p:sldId id="4618" r:id="rId43"/>
    <p:sldId id="4559" r:id="rId44"/>
    <p:sldId id="959" r:id="rId45"/>
    <p:sldId id="4530" r:id="rId46"/>
    <p:sldId id="4534" r:id="rId47"/>
    <p:sldId id="4536" r:id="rId48"/>
    <p:sldId id="4619" r:id="rId49"/>
    <p:sldId id="4620" r:id="rId50"/>
    <p:sldId id="4621" r:id="rId51"/>
    <p:sldId id="4622" r:id="rId52"/>
    <p:sldId id="4590" r:id="rId53"/>
    <p:sldId id="951" r:id="rId54"/>
    <p:sldId id="4623" r:id="rId55"/>
    <p:sldId id="945" r:id="rId56"/>
  </p:sldIdLst>
  <p:sldSz cx="12192000" cy="6858000"/>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9FD25E2-1D80-4136-ADBE-27CAAACED1ED}">
          <p14:sldIdLst>
            <p14:sldId id="944"/>
            <p14:sldId id="940"/>
            <p14:sldId id="4584"/>
            <p14:sldId id="4583"/>
            <p14:sldId id="4586"/>
            <p14:sldId id="4601"/>
            <p14:sldId id="4592"/>
            <p14:sldId id="4582"/>
            <p14:sldId id="4585"/>
            <p14:sldId id="4597"/>
            <p14:sldId id="4603"/>
            <p14:sldId id="4599"/>
            <p14:sldId id="4602"/>
            <p14:sldId id="321"/>
            <p14:sldId id="950"/>
            <p14:sldId id="4591"/>
            <p14:sldId id="4593"/>
            <p14:sldId id="4566"/>
            <p14:sldId id="685"/>
            <p14:sldId id="4513"/>
            <p14:sldId id="4607"/>
            <p14:sldId id="4608"/>
            <p14:sldId id="4545"/>
            <p14:sldId id="4613"/>
            <p14:sldId id="4610"/>
            <p14:sldId id="946"/>
            <p14:sldId id="4609"/>
            <p14:sldId id="4624"/>
            <p14:sldId id="4614"/>
            <p14:sldId id="4546"/>
            <p14:sldId id="4615"/>
            <p14:sldId id="4554"/>
            <p14:sldId id="4617"/>
            <p14:sldId id="4542"/>
            <p14:sldId id="4618"/>
            <p14:sldId id="4559"/>
            <p14:sldId id="959"/>
            <p14:sldId id="4530"/>
            <p14:sldId id="4534"/>
            <p14:sldId id="4536"/>
            <p14:sldId id="4619"/>
            <p14:sldId id="4620"/>
            <p14:sldId id="4621"/>
            <p14:sldId id="4622"/>
            <p14:sldId id="4590"/>
            <p14:sldId id="951"/>
            <p14:sldId id="4623"/>
            <p14:sldId id="945"/>
          </p14:sldIdLst>
        </p14:section>
      </p14:sectionLst>
    </p:ext>
    <p:ext uri="{EFAFB233-063F-42B5-8137-9DF3F51BA10A}">
      <p15:sldGuideLst xmlns:p15="http://schemas.microsoft.com/office/powerpoint/2012/main">
        <p15:guide id="1" orient="horz" pos="2931" userDrawn="1">
          <p15:clr>
            <a:srgbClr val="A4A3A4"/>
          </p15:clr>
        </p15:guide>
        <p15:guide id="2" pos="2525" userDrawn="1">
          <p15:clr>
            <a:srgbClr val="A4A3A4"/>
          </p15:clr>
        </p15:guide>
        <p15:guide id="3" orient="horz" pos="82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SCAREÑO DIAZ LAURA PATRICIA" initials="TDLP" lastIdx="1" clrIdx="0">
    <p:extLst>
      <p:ext uri="{19B8F6BF-5375-455C-9EA6-DF929625EA0E}">
        <p15:presenceInfo xmlns:p15="http://schemas.microsoft.com/office/powerpoint/2012/main" userId="S::laura.tiscareno@inegi.org.mx::87684098-139c-461f-b580-c93a013b611c" providerId="AD"/>
      </p:ext>
    </p:extLst>
  </p:cmAuthor>
  <p:cmAuthor id="2" name="Saùl Noguez" initials="SN" lastIdx="2" clrIdx="1">
    <p:extLst>
      <p:ext uri="{19B8F6BF-5375-455C-9EA6-DF929625EA0E}">
        <p15:presenceInfo xmlns:p15="http://schemas.microsoft.com/office/powerpoint/2012/main" userId="9b6118434a4aec1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BC91"/>
    <a:srgbClr val="89ECF4"/>
    <a:srgbClr val="8C103D"/>
    <a:srgbClr val="57D557"/>
    <a:srgbClr val="065280"/>
    <a:srgbClr val="64D1DA"/>
    <a:srgbClr val="FFC647"/>
    <a:srgbClr val="FFCC5E"/>
    <a:srgbClr val="07A98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DB48AC-50AC-4EE8-8B5E-68B0F5A62DBF}" v="437" dt="2024-11-11T06:30:01.07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96" autoAdjust="0"/>
  </p:normalViewPr>
  <p:slideViewPr>
    <p:cSldViewPr snapToGrid="0">
      <p:cViewPr varScale="1">
        <p:scale>
          <a:sx n="60" d="100"/>
          <a:sy n="60" d="100"/>
        </p:scale>
        <p:origin x="1032" y="72"/>
      </p:cViewPr>
      <p:guideLst>
        <p:guide orient="horz" pos="2931"/>
        <p:guide pos="2525"/>
        <p:guide orient="horz" pos="82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A3678-9833-6147-8FBD-DCC5DF40CB09}" type="datetimeFigureOut">
              <a:rPr lang="es-MX" smtClean="0"/>
              <a:t>11/11/2024</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CD2B8-D33F-3D45-BAC5-4700289EAF38}" type="slidenum">
              <a:rPr lang="es-MX" smtClean="0"/>
              <a:t>‹Nº›</a:t>
            </a:fld>
            <a:endParaRPr lang="es-MX" dirty="0"/>
          </a:p>
        </p:txBody>
      </p:sp>
    </p:spTree>
    <p:extLst>
      <p:ext uri="{BB962C8B-B14F-4D97-AF65-F5344CB8AC3E}">
        <p14:creationId xmlns:p14="http://schemas.microsoft.com/office/powerpoint/2010/main" val="2130880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AJUSTAR INDICE CONFORME A SEPARADORES</a:t>
            </a:r>
          </a:p>
        </p:txBody>
      </p:sp>
      <p:sp>
        <p:nvSpPr>
          <p:cNvPr id="4" name="Marcador de número de diapositiva 3"/>
          <p:cNvSpPr>
            <a:spLocks noGrp="1"/>
          </p:cNvSpPr>
          <p:nvPr>
            <p:ph type="sldNum" sz="quarter" idx="5"/>
          </p:nvPr>
        </p:nvSpPr>
        <p:spPr/>
        <p:txBody>
          <a:bodyPr/>
          <a:lstStyle/>
          <a:p>
            <a:fld id="{1B6CD2B8-D33F-3D45-BAC5-4700289EAF38}" type="slidenum">
              <a:rPr lang="es-MX" smtClean="0"/>
              <a:t>2</a:t>
            </a:fld>
            <a:endParaRPr lang="es-MX" dirty="0"/>
          </a:p>
        </p:txBody>
      </p:sp>
    </p:spTree>
    <p:extLst>
      <p:ext uri="{BB962C8B-B14F-4D97-AF65-F5344CB8AC3E}">
        <p14:creationId xmlns:p14="http://schemas.microsoft.com/office/powerpoint/2010/main" val="836369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582E7-1A2E-C678-1208-FBDEB94C235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97FB4C0-916B-7EE2-A74B-210C2C13B5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28E4F09-DD93-F25F-4A2B-0C0D87606658}"/>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1670D6D7-216A-DB6E-FA6B-126A4824BC73}"/>
              </a:ext>
            </a:extLst>
          </p:cNvPr>
          <p:cNvSpPr>
            <a:spLocks noGrp="1"/>
          </p:cNvSpPr>
          <p:nvPr>
            <p:ph type="sldNum" sz="quarter" idx="5"/>
          </p:nvPr>
        </p:nvSpPr>
        <p:spPr/>
        <p:txBody>
          <a:bodyPr/>
          <a:lstStyle/>
          <a:p>
            <a:fld id="{1B6CD2B8-D33F-3D45-BAC5-4700289EAF38}" type="slidenum">
              <a:rPr lang="es-MX" smtClean="0"/>
              <a:t>13</a:t>
            </a:fld>
            <a:endParaRPr lang="es-MX" dirty="0"/>
          </a:p>
        </p:txBody>
      </p:sp>
    </p:spTree>
    <p:extLst>
      <p:ext uri="{BB962C8B-B14F-4D97-AF65-F5344CB8AC3E}">
        <p14:creationId xmlns:p14="http://schemas.microsoft.com/office/powerpoint/2010/main" val="640614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31714-1214-1CD0-63D8-6B176BACA06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5B304AB-F3EE-E236-4031-7D2137DF70F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F81F6F0-B985-8804-7F2E-623EC0DBB073}"/>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E095A63A-7C5F-8681-97AB-67FA8E67DBAA}"/>
              </a:ext>
            </a:extLst>
          </p:cNvPr>
          <p:cNvSpPr>
            <a:spLocks noGrp="1"/>
          </p:cNvSpPr>
          <p:nvPr>
            <p:ph type="sldNum" sz="quarter" idx="5"/>
          </p:nvPr>
        </p:nvSpPr>
        <p:spPr/>
        <p:txBody>
          <a:bodyPr/>
          <a:lstStyle/>
          <a:p>
            <a:fld id="{1B6CD2B8-D33F-3D45-BAC5-4700289EAF38}" type="slidenum">
              <a:rPr lang="es-MX" smtClean="0"/>
              <a:t>16</a:t>
            </a:fld>
            <a:endParaRPr lang="es-MX" dirty="0"/>
          </a:p>
        </p:txBody>
      </p:sp>
    </p:spTree>
    <p:extLst>
      <p:ext uri="{BB962C8B-B14F-4D97-AF65-F5344CB8AC3E}">
        <p14:creationId xmlns:p14="http://schemas.microsoft.com/office/powerpoint/2010/main" val="3575879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2E6DA6-230C-81A5-AC0D-7A523F7E7EA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8D1F1EC-20FE-0D54-8253-7301071BC99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55A427B-E4D9-F736-B456-61FAE8D0870E}"/>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9E0FCC59-4DE8-B2C3-1F3F-9DCF01AD3AC0}"/>
              </a:ext>
            </a:extLst>
          </p:cNvPr>
          <p:cNvSpPr>
            <a:spLocks noGrp="1"/>
          </p:cNvSpPr>
          <p:nvPr>
            <p:ph type="sldNum" sz="quarter" idx="5"/>
          </p:nvPr>
        </p:nvSpPr>
        <p:spPr/>
        <p:txBody>
          <a:bodyPr/>
          <a:lstStyle/>
          <a:p>
            <a:fld id="{1B6CD2B8-D33F-3D45-BAC5-4700289EAF38}" type="slidenum">
              <a:rPr lang="es-MX" smtClean="0"/>
              <a:t>17</a:t>
            </a:fld>
            <a:endParaRPr lang="es-MX" dirty="0"/>
          </a:p>
        </p:txBody>
      </p:sp>
    </p:spTree>
    <p:extLst>
      <p:ext uri="{BB962C8B-B14F-4D97-AF65-F5344CB8AC3E}">
        <p14:creationId xmlns:p14="http://schemas.microsoft.com/office/powerpoint/2010/main" val="1421937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CE94A7-C4C0-4312-9A43-1209F3AEDD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91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B6CD2B8-D33F-3D45-BAC5-4700289EAF38}" type="slidenum">
              <a:rPr lang="es-MX" smtClean="0"/>
              <a:t>20</a:t>
            </a:fld>
            <a:endParaRPr lang="es-MX" dirty="0"/>
          </a:p>
        </p:txBody>
      </p:sp>
    </p:spTree>
    <p:extLst>
      <p:ext uri="{BB962C8B-B14F-4D97-AF65-F5344CB8AC3E}">
        <p14:creationId xmlns:p14="http://schemas.microsoft.com/office/powerpoint/2010/main" val="2729912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ACBFA-A861-4611-8E76-89B3BCD03BA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49AAE05-41DB-F578-DD13-36B38DAC579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B9A8C87-61EC-8B3D-8E48-7AE44B1DDD76}"/>
              </a:ext>
            </a:extLst>
          </p:cNvPr>
          <p:cNvSpPr>
            <a:spLocks noGrp="1"/>
          </p:cNvSpPr>
          <p:nvPr>
            <p:ph type="body" idx="1"/>
          </p:nvPr>
        </p:nvSpPr>
        <p:spPr/>
        <p:txBody>
          <a:bodyPr/>
          <a:lstStyle/>
          <a:p>
            <a:r>
              <a:rPr lang="es-ES" dirty="0"/>
              <a:t>Mencionar los objetivos</a:t>
            </a:r>
            <a:endParaRPr lang="es-MX" dirty="0"/>
          </a:p>
        </p:txBody>
      </p:sp>
      <p:sp>
        <p:nvSpPr>
          <p:cNvPr id="4" name="Marcador de número de diapositiva 3">
            <a:extLst>
              <a:ext uri="{FF2B5EF4-FFF2-40B4-BE49-F238E27FC236}">
                <a16:creationId xmlns:a16="http://schemas.microsoft.com/office/drawing/2014/main" id="{768C43CE-0F5F-84A7-CF8E-07707B523F84}"/>
              </a:ext>
            </a:extLst>
          </p:cNvPr>
          <p:cNvSpPr>
            <a:spLocks noGrp="1"/>
          </p:cNvSpPr>
          <p:nvPr>
            <p:ph type="sldNum" sz="quarter" idx="5"/>
          </p:nvPr>
        </p:nvSpPr>
        <p:spPr/>
        <p:txBody>
          <a:bodyPr/>
          <a:lstStyle/>
          <a:p>
            <a:fld id="{1B6CD2B8-D33F-3D45-BAC5-4700289EAF38}" type="slidenum">
              <a:rPr lang="es-MX" smtClean="0"/>
              <a:t>21</a:t>
            </a:fld>
            <a:endParaRPr lang="es-MX" dirty="0"/>
          </a:p>
        </p:txBody>
      </p:sp>
    </p:spTree>
    <p:extLst>
      <p:ext uri="{BB962C8B-B14F-4D97-AF65-F5344CB8AC3E}">
        <p14:creationId xmlns:p14="http://schemas.microsoft.com/office/powerpoint/2010/main" val="999208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CE1B5-9547-C140-02F8-F1F31729A0F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CA5138-27F3-70F3-73D8-8BBF8B88F83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E914E4-9638-4BE0-171E-DB87D6707A38}"/>
              </a:ext>
            </a:extLst>
          </p:cNvPr>
          <p:cNvSpPr>
            <a:spLocks noGrp="1"/>
          </p:cNvSpPr>
          <p:nvPr>
            <p:ph type="body" idx="1"/>
          </p:nvPr>
        </p:nvSpPr>
        <p:spPr/>
        <p:txBody>
          <a:bodyPr/>
          <a:lstStyle/>
          <a:p>
            <a:r>
              <a:rPr lang="es-ES" dirty="0"/>
              <a:t>Mencionar los objetivos</a:t>
            </a:r>
            <a:endParaRPr lang="es-MX" dirty="0"/>
          </a:p>
        </p:txBody>
      </p:sp>
      <p:sp>
        <p:nvSpPr>
          <p:cNvPr id="4" name="Marcador de número de diapositiva 3">
            <a:extLst>
              <a:ext uri="{FF2B5EF4-FFF2-40B4-BE49-F238E27FC236}">
                <a16:creationId xmlns:a16="http://schemas.microsoft.com/office/drawing/2014/main" id="{3AF9F7DC-FE64-0215-18A4-D194C3F98F45}"/>
              </a:ext>
            </a:extLst>
          </p:cNvPr>
          <p:cNvSpPr>
            <a:spLocks noGrp="1"/>
          </p:cNvSpPr>
          <p:nvPr>
            <p:ph type="sldNum" sz="quarter" idx="5"/>
          </p:nvPr>
        </p:nvSpPr>
        <p:spPr/>
        <p:txBody>
          <a:bodyPr/>
          <a:lstStyle/>
          <a:p>
            <a:fld id="{1B6CD2B8-D33F-3D45-BAC5-4700289EAF38}" type="slidenum">
              <a:rPr lang="es-MX" smtClean="0"/>
              <a:t>22</a:t>
            </a:fld>
            <a:endParaRPr lang="es-MX" dirty="0"/>
          </a:p>
        </p:txBody>
      </p:sp>
    </p:spTree>
    <p:extLst>
      <p:ext uri="{BB962C8B-B14F-4D97-AF65-F5344CB8AC3E}">
        <p14:creationId xmlns:p14="http://schemas.microsoft.com/office/powerpoint/2010/main" val="1737301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B9DBB-AFD3-2744-2B96-F63B37B7579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31743DA-2AB5-B6B1-27E3-0D4A8897CC3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2325826-F6F7-4431-DBB1-40395FF87D98}"/>
              </a:ext>
            </a:extLst>
          </p:cNvPr>
          <p:cNvSpPr>
            <a:spLocks noGrp="1"/>
          </p:cNvSpPr>
          <p:nvPr>
            <p:ph type="body" idx="1"/>
          </p:nvPr>
        </p:nvSpPr>
        <p:spPr/>
        <p:txBody>
          <a:bodyPr/>
          <a:lstStyle/>
          <a:p>
            <a:r>
              <a:rPr lang="es-ES" dirty="0"/>
              <a:t>Mencionar los objetivos</a:t>
            </a:r>
            <a:endParaRPr lang="es-MX" dirty="0"/>
          </a:p>
        </p:txBody>
      </p:sp>
      <p:sp>
        <p:nvSpPr>
          <p:cNvPr id="4" name="Marcador de número de diapositiva 3">
            <a:extLst>
              <a:ext uri="{FF2B5EF4-FFF2-40B4-BE49-F238E27FC236}">
                <a16:creationId xmlns:a16="http://schemas.microsoft.com/office/drawing/2014/main" id="{CED6A7CC-C9A3-FB1D-C4AD-5D24499C5063}"/>
              </a:ext>
            </a:extLst>
          </p:cNvPr>
          <p:cNvSpPr>
            <a:spLocks noGrp="1"/>
          </p:cNvSpPr>
          <p:nvPr>
            <p:ph type="sldNum" sz="quarter" idx="5"/>
          </p:nvPr>
        </p:nvSpPr>
        <p:spPr/>
        <p:txBody>
          <a:bodyPr/>
          <a:lstStyle/>
          <a:p>
            <a:fld id="{1B6CD2B8-D33F-3D45-BAC5-4700289EAF38}" type="slidenum">
              <a:rPr lang="es-MX" smtClean="0"/>
              <a:t>25</a:t>
            </a:fld>
            <a:endParaRPr lang="es-MX" dirty="0"/>
          </a:p>
        </p:txBody>
      </p:sp>
    </p:spTree>
    <p:extLst>
      <p:ext uri="{BB962C8B-B14F-4D97-AF65-F5344CB8AC3E}">
        <p14:creationId xmlns:p14="http://schemas.microsoft.com/office/powerpoint/2010/main" val="1074294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latin typeface="Arial" panose="020B0604020202020204" pitchFamily="34" charset="0"/>
                <a:cs typeface="Arial" panose="020B0604020202020204" pitchFamily="34" charset="0"/>
              </a:rPr>
              <a:t>Además, para cada indicador se cuente con la siguiente información básica. Esa se compone de las siguientes pestañas: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dirty="0">
                <a:latin typeface="Arial" panose="020B0604020202020204" pitchFamily="34" charset="0"/>
                <a:cs typeface="Arial" panose="020B0604020202020204" pitchFamily="34" charset="0"/>
              </a:rPr>
              <a:t>Indicador</a:t>
            </a:r>
            <a:r>
              <a:rPr lang="es-ES_tradnl" dirty="0">
                <a:latin typeface="Arial" panose="020B0604020202020204" pitchFamily="34" charset="0"/>
                <a:cs typeface="Arial" panose="020B0604020202020204" pitchFamily="34" charset="0"/>
              </a:rPr>
              <a:t> en la cual se visualiza el indicador en forma de barra, mapas, líneas (según el indicador). También en la franja azul se puede seleccionar el año que queremos consultar así como las desagregaciones disponibles (ejemplo: en el caso de este indicador: Confianza en el gobierno federal se puede seleccionar las principales áreas metropolitanas y obtener el desglose por sexo asignado al nacer.) la información.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dirty="0">
                <a:latin typeface="Arial" panose="020B0604020202020204" pitchFamily="34" charset="0"/>
                <a:cs typeface="Arial" panose="020B0604020202020204" pitchFamily="34" charset="0"/>
              </a:rPr>
              <a:t>Metadato</a:t>
            </a:r>
            <a:r>
              <a:rPr lang="es-ES_tradnl" dirty="0">
                <a:latin typeface="Arial" panose="020B0604020202020204" pitchFamily="34" charset="0"/>
                <a:cs typeface="Arial" panose="020B0604020202020204" pitchFamily="34" charset="0"/>
              </a:rPr>
              <a:t>: es la ficha técnica del indicador donde se encuentra la formula para el cálculo, la fuente de información, su periodicidad y la importancia que tiene el indicador.</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1" dirty="0">
                <a:latin typeface="Arial" panose="020B0604020202020204" pitchFamily="34" charset="0"/>
                <a:cs typeface="Arial" panose="020B0604020202020204" pitchFamily="34" charset="0"/>
              </a:rPr>
              <a:t>Datos para el cálculo: </a:t>
            </a:r>
            <a:r>
              <a:rPr lang="es-ES_tradnl" dirty="0">
                <a:latin typeface="Arial" panose="020B0604020202020204" pitchFamily="34" charset="0"/>
                <a:cs typeface="Arial" panose="020B0604020202020204" pitchFamily="34" charset="0"/>
              </a:rPr>
              <a:t>se encuentra en tabla el indicador así como todas las variables que permiten reproducir su cálculo.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latin typeface="Arial" panose="020B0604020202020204" pitchFamily="34" charset="0"/>
                <a:cs typeface="Arial" panose="020B0604020202020204" pitchFamily="34" charset="0"/>
              </a:rPr>
              <a:t>Todos los indicadores y datos para el cálculo son descargables en Excel, .csv y pdf para que las personas usuarias puedan utilizarlos. </a:t>
            </a:r>
          </a:p>
        </p:txBody>
      </p:sp>
      <p:sp>
        <p:nvSpPr>
          <p:cNvPr id="4" name="Marcador de número de diapositiva 3"/>
          <p:cNvSpPr>
            <a:spLocks noGrp="1"/>
          </p:cNvSpPr>
          <p:nvPr>
            <p:ph type="sldNum" sz="quarter" idx="5"/>
          </p:nvPr>
        </p:nvSpPr>
        <p:spPr/>
        <p:txBody>
          <a:bodyPr/>
          <a:lstStyle/>
          <a:p>
            <a:fld id="{1B6CD2B8-D33F-3D45-BAC5-4700289EAF38}" type="slidenum">
              <a:rPr lang="es-MX" smtClean="0"/>
              <a:t>32</a:t>
            </a:fld>
            <a:endParaRPr lang="es-MX" dirty="0"/>
          </a:p>
        </p:txBody>
      </p:sp>
    </p:spTree>
    <p:extLst>
      <p:ext uri="{BB962C8B-B14F-4D97-AF65-F5344CB8AC3E}">
        <p14:creationId xmlns:p14="http://schemas.microsoft.com/office/powerpoint/2010/main" val="13760077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74801-3D6E-8957-B55F-AF9D11DBE51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6E1B31E-442C-B938-A8C4-8ED049F2FF6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1835E8E-33EF-4993-49D0-36F98D21E15C}"/>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13D8857C-DFB3-34C9-311D-27906C13A990}"/>
              </a:ext>
            </a:extLst>
          </p:cNvPr>
          <p:cNvSpPr>
            <a:spLocks noGrp="1"/>
          </p:cNvSpPr>
          <p:nvPr>
            <p:ph type="sldNum" sz="quarter" idx="5"/>
          </p:nvPr>
        </p:nvSpPr>
        <p:spPr/>
        <p:txBody>
          <a:bodyPr/>
          <a:lstStyle/>
          <a:p>
            <a:fld id="{1B6CD2B8-D33F-3D45-BAC5-4700289EAF38}" type="slidenum">
              <a:rPr lang="es-MX" smtClean="0"/>
              <a:t>33</a:t>
            </a:fld>
            <a:endParaRPr lang="es-MX" dirty="0"/>
          </a:p>
        </p:txBody>
      </p:sp>
    </p:spTree>
    <p:extLst>
      <p:ext uri="{BB962C8B-B14F-4D97-AF65-F5344CB8AC3E}">
        <p14:creationId xmlns:p14="http://schemas.microsoft.com/office/powerpoint/2010/main" val="78452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75594-AA5E-B8F8-4123-79284E7773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6F0FB16-3CBC-53EF-D160-09915306EA0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A984D11-903E-2730-34F7-0B60B584B21F}"/>
              </a:ext>
            </a:extLst>
          </p:cNvPr>
          <p:cNvSpPr>
            <a:spLocks noGrp="1"/>
          </p:cNvSpPr>
          <p:nvPr>
            <p:ph type="body" idx="1"/>
          </p:nvPr>
        </p:nvSpPr>
        <p:spPr/>
        <p:txBody>
          <a:bodyPr/>
          <a:lstStyle/>
          <a:p>
            <a:r>
              <a:rPr lang="es-ES" dirty="0"/>
              <a:t>Cambiar pregunta por:</a:t>
            </a:r>
          </a:p>
          <a:p>
            <a:r>
              <a:rPr lang="es-ES" dirty="0"/>
              <a:t>¿Qué palabra o frase se te viene a la mente al hablar de los ODS?</a:t>
            </a:r>
            <a:endParaRPr lang="es-MX" dirty="0"/>
          </a:p>
        </p:txBody>
      </p:sp>
      <p:sp>
        <p:nvSpPr>
          <p:cNvPr id="4" name="Marcador de número de diapositiva 3">
            <a:extLst>
              <a:ext uri="{FF2B5EF4-FFF2-40B4-BE49-F238E27FC236}">
                <a16:creationId xmlns:a16="http://schemas.microsoft.com/office/drawing/2014/main" id="{D91E6DBC-0456-D7FB-8D13-0AD7E6D92E3E}"/>
              </a:ext>
            </a:extLst>
          </p:cNvPr>
          <p:cNvSpPr>
            <a:spLocks noGrp="1"/>
          </p:cNvSpPr>
          <p:nvPr>
            <p:ph type="sldNum" sz="quarter" idx="5"/>
          </p:nvPr>
        </p:nvSpPr>
        <p:spPr/>
        <p:txBody>
          <a:bodyPr/>
          <a:lstStyle/>
          <a:p>
            <a:fld id="{1B6CD2B8-D33F-3D45-BAC5-4700289EAF38}" type="slidenum">
              <a:rPr lang="es-MX" smtClean="0"/>
              <a:t>4</a:t>
            </a:fld>
            <a:endParaRPr lang="es-MX" dirty="0"/>
          </a:p>
        </p:txBody>
      </p:sp>
    </p:spTree>
    <p:extLst>
      <p:ext uri="{BB962C8B-B14F-4D97-AF65-F5344CB8AC3E}">
        <p14:creationId xmlns:p14="http://schemas.microsoft.com/office/powerpoint/2010/main" val="4823800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Marcador de número de diapositiva 3"/>
          <p:cNvSpPr>
            <a:spLocks noGrp="1"/>
          </p:cNvSpPr>
          <p:nvPr>
            <p:ph type="sldNum" sz="quarter" idx="5"/>
          </p:nvPr>
        </p:nvSpPr>
        <p:spPr/>
        <p:txBody>
          <a:bodyPr/>
          <a:lstStyle/>
          <a:p>
            <a:fld id="{1B6CD2B8-D33F-3D45-BAC5-4700289EAF38}" type="slidenum">
              <a:rPr lang="es-MX" smtClean="0"/>
              <a:t>37</a:t>
            </a:fld>
            <a:endParaRPr lang="es-MX" dirty="0"/>
          </a:p>
        </p:txBody>
      </p:sp>
    </p:spTree>
    <p:extLst>
      <p:ext uri="{BB962C8B-B14F-4D97-AF65-F5344CB8AC3E}">
        <p14:creationId xmlns:p14="http://schemas.microsoft.com/office/powerpoint/2010/main" val="998991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5"/>
          </p:nvPr>
        </p:nvSpPr>
        <p:spPr/>
        <p:txBody>
          <a:bodyPr/>
          <a:lstStyle/>
          <a:p>
            <a:fld id="{1B6CD2B8-D33F-3D45-BAC5-4700289EAF38}" type="slidenum">
              <a:rPr lang="es-MX" smtClean="0"/>
              <a:t>38</a:t>
            </a:fld>
            <a:endParaRPr lang="es-MX" dirty="0"/>
          </a:p>
        </p:txBody>
      </p:sp>
    </p:spTree>
    <p:extLst>
      <p:ext uri="{BB962C8B-B14F-4D97-AF65-F5344CB8AC3E}">
        <p14:creationId xmlns:p14="http://schemas.microsoft.com/office/powerpoint/2010/main" val="3134714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777777"/>
                </a:solidFill>
                <a:effectLst/>
                <a:latin typeface="Arial" panose="020B0604020202020204" pitchFamily="34" charset="0"/>
              </a:rPr>
              <a:t>La periodicidad quinquenal se dio a partir del año de evaluación 2005. El último dato se publicó en enero de 2021 y corresponde al año 2020.</a:t>
            </a:r>
            <a:br>
              <a:rPr lang="es-ES" dirty="0"/>
            </a:br>
            <a:r>
              <a:rPr lang="es-ES" b="0" i="0" dirty="0">
                <a:solidFill>
                  <a:srgbClr val="777777"/>
                </a:solidFill>
                <a:effectLst/>
                <a:latin typeface="Arial" panose="020B0604020202020204" pitchFamily="34" charset="0"/>
              </a:rPr>
              <a:t>Los detalles del aumento de superficie en 2020 se encuentran en la publicación abajo mencionada (Velázquez-Salazar et al. 2021).</a:t>
            </a:r>
            <a:endParaRPr lang="en-US" dirty="0"/>
          </a:p>
        </p:txBody>
      </p:sp>
      <p:sp>
        <p:nvSpPr>
          <p:cNvPr id="4" name="Marcador de número de diapositiva 3"/>
          <p:cNvSpPr>
            <a:spLocks noGrp="1"/>
          </p:cNvSpPr>
          <p:nvPr>
            <p:ph type="sldNum" sz="quarter" idx="5"/>
          </p:nvPr>
        </p:nvSpPr>
        <p:spPr/>
        <p:txBody>
          <a:bodyPr/>
          <a:lstStyle/>
          <a:p>
            <a:fld id="{1B6CD2B8-D33F-3D45-BAC5-4700289EAF38}" type="slidenum">
              <a:rPr lang="es-MX" smtClean="0"/>
              <a:t>39</a:t>
            </a:fld>
            <a:endParaRPr lang="es-MX" dirty="0"/>
          </a:p>
        </p:txBody>
      </p:sp>
    </p:spTree>
    <p:extLst>
      <p:ext uri="{BB962C8B-B14F-4D97-AF65-F5344CB8AC3E}">
        <p14:creationId xmlns:p14="http://schemas.microsoft.com/office/powerpoint/2010/main" val="27125738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777777"/>
                </a:solidFill>
                <a:effectLst/>
                <a:latin typeface="Arial" panose="020B0604020202020204" pitchFamily="34" charset="0"/>
              </a:rPr>
              <a:t>1) El porcentaje de protección se estimó con base en 196 437 500 hectáreas que incluye la superficie continental, insular y los cuerpos de agua del país.</a:t>
            </a:r>
            <a:br>
              <a:rPr lang="es-ES" dirty="0"/>
            </a:br>
            <a:r>
              <a:rPr lang="es-ES" b="0" i="0" dirty="0">
                <a:solidFill>
                  <a:srgbClr val="777777"/>
                </a:solidFill>
                <a:effectLst/>
                <a:latin typeface="Arial" panose="020B0604020202020204" pitchFamily="34" charset="0"/>
              </a:rPr>
              <a:t>2) El número y la superficie de ANP federales en un año particular pueden diferir de las reportadas por la Conanp debido a que se calculan para el indicador con base en el año de decreto de creación.</a:t>
            </a:r>
            <a:br>
              <a:rPr lang="es-ES" dirty="0"/>
            </a:br>
            <a:r>
              <a:rPr lang="es-ES" b="0" i="0" dirty="0">
                <a:solidFill>
                  <a:srgbClr val="777777"/>
                </a:solidFill>
                <a:effectLst/>
                <a:latin typeface="Arial" panose="020B0604020202020204" pitchFamily="34" charset="0"/>
              </a:rPr>
              <a:t>3) La fuente actualizó la información, por lo que hay ajustes en las cifras para varios años.</a:t>
            </a:r>
            <a:br>
              <a:rPr lang="es-ES" dirty="0"/>
            </a:br>
            <a:r>
              <a:rPr lang="es-ES" b="0" i="0" dirty="0">
                <a:solidFill>
                  <a:srgbClr val="777777"/>
                </a:solidFill>
                <a:effectLst/>
                <a:latin typeface="Arial" panose="020B0604020202020204" pitchFamily="34" charset="0"/>
              </a:rPr>
              <a:t>4) Se incluyen todas las ANP decretadas, la más reciente del año 2023, y una revisión de la fuente que modifica las superficies de dos ANP (APFF Médanos de Samalayuca y PN Gogorrón) como resultado de juicios de amparo que disminuyeron sus superficies con respecto las establecidas en sus correspondientes decretos de creación (Conanp, 2023). La superficie que se presenta fue estimada por la CONANP con base en la descripción limítrofe incluida en el correspondiente decreto de creación de cada ANP. La superficie calculada terrestre puede incluir cuerpos de aguas continentales.</a:t>
            </a:r>
            <a:endParaRPr lang="en-US" dirty="0"/>
          </a:p>
        </p:txBody>
      </p:sp>
      <p:sp>
        <p:nvSpPr>
          <p:cNvPr id="4" name="Marcador de número de diapositiva 3"/>
          <p:cNvSpPr>
            <a:spLocks noGrp="1"/>
          </p:cNvSpPr>
          <p:nvPr>
            <p:ph type="sldNum" sz="quarter" idx="5"/>
          </p:nvPr>
        </p:nvSpPr>
        <p:spPr/>
        <p:txBody>
          <a:bodyPr/>
          <a:lstStyle/>
          <a:p>
            <a:fld id="{1B6CD2B8-D33F-3D45-BAC5-4700289EAF38}" type="slidenum">
              <a:rPr lang="es-MX" smtClean="0"/>
              <a:t>40</a:t>
            </a:fld>
            <a:endParaRPr lang="es-MX" dirty="0"/>
          </a:p>
        </p:txBody>
      </p:sp>
    </p:spTree>
    <p:extLst>
      <p:ext uri="{BB962C8B-B14F-4D97-AF65-F5344CB8AC3E}">
        <p14:creationId xmlns:p14="http://schemas.microsoft.com/office/powerpoint/2010/main" val="3471755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AD763-D96C-B429-8059-A6403A77247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AF42191-17A5-0E74-66D4-BEB88169AC7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F7B68D3-274D-6F9C-358A-E8D717E92B10}"/>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B8281824-066D-EEA5-011B-4E25BF69A79D}"/>
              </a:ext>
            </a:extLst>
          </p:cNvPr>
          <p:cNvSpPr>
            <a:spLocks noGrp="1"/>
          </p:cNvSpPr>
          <p:nvPr>
            <p:ph type="sldNum" sz="quarter" idx="5"/>
          </p:nvPr>
        </p:nvSpPr>
        <p:spPr/>
        <p:txBody>
          <a:bodyPr/>
          <a:lstStyle/>
          <a:p>
            <a:fld id="{1B6CD2B8-D33F-3D45-BAC5-4700289EAF38}" type="slidenum">
              <a:rPr lang="es-MX" smtClean="0"/>
              <a:t>45</a:t>
            </a:fld>
            <a:endParaRPr lang="es-MX" dirty="0"/>
          </a:p>
        </p:txBody>
      </p:sp>
    </p:spTree>
    <p:extLst>
      <p:ext uri="{BB962C8B-B14F-4D97-AF65-F5344CB8AC3E}">
        <p14:creationId xmlns:p14="http://schemas.microsoft.com/office/powerpoint/2010/main" val="2878339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C5BF1A-A37D-CF06-7119-06A1258CFF1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6B5C16E-AC0C-9794-F45C-885B0DF2AF4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768CC7F-B840-5E25-7312-6B9FD108D7AB}"/>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0D36B9A8-0C49-DB57-6AA9-26780B429EFE}"/>
              </a:ext>
            </a:extLst>
          </p:cNvPr>
          <p:cNvSpPr>
            <a:spLocks noGrp="1"/>
          </p:cNvSpPr>
          <p:nvPr>
            <p:ph type="sldNum" sz="quarter" idx="5"/>
          </p:nvPr>
        </p:nvSpPr>
        <p:spPr/>
        <p:txBody>
          <a:bodyPr/>
          <a:lstStyle/>
          <a:p>
            <a:fld id="{1B6CD2B8-D33F-3D45-BAC5-4700289EAF38}" type="slidenum">
              <a:rPr lang="es-MX" smtClean="0"/>
              <a:t>5</a:t>
            </a:fld>
            <a:endParaRPr lang="es-MX" dirty="0"/>
          </a:p>
        </p:txBody>
      </p:sp>
    </p:spTree>
    <p:extLst>
      <p:ext uri="{BB962C8B-B14F-4D97-AF65-F5344CB8AC3E}">
        <p14:creationId xmlns:p14="http://schemas.microsoft.com/office/powerpoint/2010/main" val="3099203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B6CD2B8-D33F-3D45-BAC5-4700289EAF38}" type="slidenum">
              <a:rPr lang="es-MX" smtClean="0"/>
              <a:t>6</a:t>
            </a:fld>
            <a:endParaRPr lang="es-MX" dirty="0"/>
          </a:p>
        </p:txBody>
      </p:sp>
    </p:spTree>
    <p:extLst>
      <p:ext uri="{BB962C8B-B14F-4D97-AF65-F5344CB8AC3E}">
        <p14:creationId xmlns:p14="http://schemas.microsoft.com/office/powerpoint/2010/main" val="2337059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B6CD2B8-D33F-3D45-BAC5-4700289EAF38}" type="slidenum">
              <a:rPr lang="es-MX" smtClean="0"/>
              <a:t>8</a:t>
            </a:fld>
            <a:endParaRPr lang="es-MX" dirty="0"/>
          </a:p>
        </p:txBody>
      </p:sp>
    </p:spTree>
    <p:extLst>
      <p:ext uri="{BB962C8B-B14F-4D97-AF65-F5344CB8AC3E}">
        <p14:creationId xmlns:p14="http://schemas.microsoft.com/office/powerpoint/2010/main" val="380459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1E23A-9F40-2498-F1D1-C3BA3DCD754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5486256-1445-C5D7-D671-838FE17C096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5157546-57C3-231D-9602-481D5C36B9DF}"/>
              </a:ext>
            </a:extLst>
          </p:cNvPr>
          <p:cNvSpPr>
            <a:spLocks noGrp="1"/>
          </p:cNvSpPr>
          <p:nvPr>
            <p:ph type="body" idx="1"/>
          </p:nvPr>
        </p:nvSpPr>
        <p:spPr/>
        <p:txBody>
          <a:bodyPr/>
          <a:lstStyle/>
          <a:p>
            <a:r>
              <a:rPr lang="es-ES" dirty="0"/>
              <a:t>Mencionar los objetivos</a:t>
            </a:r>
            <a:endParaRPr lang="es-MX" dirty="0"/>
          </a:p>
        </p:txBody>
      </p:sp>
      <p:sp>
        <p:nvSpPr>
          <p:cNvPr id="4" name="Marcador de número de diapositiva 3">
            <a:extLst>
              <a:ext uri="{FF2B5EF4-FFF2-40B4-BE49-F238E27FC236}">
                <a16:creationId xmlns:a16="http://schemas.microsoft.com/office/drawing/2014/main" id="{7C1B5BA1-7BAF-46CF-45DC-3A4109E384DA}"/>
              </a:ext>
            </a:extLst>
          </p:cNvPr>
          <p:cNvSpPr>
            <a:spLocks noGrp="1"/>
          </p:cNvSpPr>
          <p:nvPr>
            <p:ph type="sldNum" sz="quarter" idx="5"/>
          </p:nvPr>
        </p:nvSpPr>
        <p:spPr/>
        <p:txBody>
          <a:bodyPr/>
          <a:lstStyle/>
          <a:p>
            <a:fld id="{1B6CD2B8-D33F-3D45-BAC5-4700289EAF38}" type="slidenum">
              <a:rPr lang="es-MX" smtClean="0"/>
              <a:t>9</a:t>
            </a:fld>
            <a:endParaRPr lang="es-MX" dirty="0"/>
          </a:p>
        </p:txBody>
      </p:sp>
    </p:spTree>
    <p:extLst>
      <p:ext uri="{BB962C8B-B14F-4D97-AF65-F5344CB8AC3E}">
        <p14:creationId xmlns:p14="http://schemas.microsoft.com/office/powerpoint/2010/main" val="1313257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C6026-669C-605A-2EE4-537A8558CC8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9C3C58B-A312-C790-0B66-4485F70C056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18697DD-4D1A-E4B2-FF7F-BB061E331A7F}"/>
              </a:ext>
            </a:extLst>
          </p:cNvPr>
          <p:cNvSpPr>
            <a:spLocks noGrp="1"/>
          </p:cNvSpPr>
          <p:nvPr>
            <p:ph type="body" idx="1"/>
          </p:nvPr>
        </p:nvSpPr>
        <p:spPr/>
        <p:txBody>
          <a:bodyPr/>
          <a:lstStyle/>
          <a:p>
            <a:r>
              <a:rPr lang="es-ES" dirty="0"/>
              <a:t>Mencionar los objetivos</a:t>
            </a:r>
            <a:endParaRPr lang="es-MX" dirty="0"/>
          </a:p>
        </p:txBody>
      </p:sp>
      <p:sp>
        <p:nvSpPr>
          <p:cNvPr id="4" name="Marcador de número de diapositiva 3">
            <a:extLst>
              <a:ext uri="{FF2B5EF4-FFF2-40B4-BE49-F238E27FC236}">
                <a16:creationId xmlns:a16="http://schemas.microsoft.com/office/drawing/2014/main" id="{9290AB77-D594-4FB8-CBA6-DB2789E48977}"/>
              </a:ext>
            </a:extLst>
          </p:cNvPr>
          <p:cNvSpPr>
            <a:spLocks noGrp="1"/>
          </p:cNvSpPr>
          <p:nvPr>
            <p:ph type="sldNum" sz="quarter" idx="5"/>
          </p:nvPr>
        </p:nvSpPr>
        <p:spPr/>
        <p:txBody>
          <a:bodyPr/>
          <a:lstStyle/>
          <a:p>
            <a:fld id="{1B6CD2B8-D33F-3D45-BAC5-4700289EAF38}" type="slidenum">
              <a:rPr lang="es-MX" smtClean="0"/>
              <a:t>10</a:t>
            </a:fld>
            <a:endParaRPr lang="es-MX" dirty="0"/>
          </a:p>
        </p:txBody>
      </p:sp>
    </p:spTree>
    <p:extLst>
      <p:ext uri="{BB962C8B-B14F-4D97-AF65-F5344CB8AC3E}">
        <p14:creationId xmlns:p14="http://schemas.microsoft.com/office/powerpoint/2010/main" val="2773894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16341-F084-3446-A18B-D23573C49E1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E7AE2F5-686B-F864-EA1C-4215E6DAE0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75208B8-720B-A3AD-7EFD-32C8C35B5809}"/>
              </a:ext>
            </a:extLst>
          </p:cNvPr>
          <p:cNvSpPr>
            <a:spLocks noGrp="1"/>
          </p:cNvSpPr>
          <p:nvPr>
            <p:ph type="body" idx="1"/>
          </p:nvPr>
        </p:nvSpPr>
        <p:spPr/>
        <p:txBody>
          <a:bodyPr/>
          <a:lstStyle/>
          <a:p>
            <a:r>
              <a:rPr lang="es-ES" dirty="0"/>
              <a:t>Ejemplo de metas</a:t>
            </a:r>
            <a:endParaRPr lang="es-MX" dirty="0"/>
          </a:p>
        </p:txBody>
      </p:sp>
      <p:sp>
        <p:nvSpPr>
          <p:cNvPr id="4" name="Marcador de número de diapositiva 3">
            <a:extLst>
              <a:ext uri="{FF2B5EF4-FFF2-40B4-BE49-F238E27FC236}">
                <a16:creationId xmlns:a16="http://schemas.microsoft.com/office/drawing/2014/main" id="{00D3FAC6-096C-3C9D-CB5B-92A5EB6BC431}"/>
              </a:ext>
            </a:extLst>
          </p:cNvPr>
          <p:cNvSpPr>
            <a:spLocks noGrp="1"/>
          </p:cNvSpPr>
          <p:nvPr>
            <p:ph type="sldNum" sz="quarter" idx="5"/>
          </p:nvPr>
        </p:nvSpPr>
        <p:spPr/>
        <p:txBody>
          <a:bodyPr/>
          <a:lstStyle/>
          <a:p>
            <a:fld id="{1B6CD2B8-D33F-3D45-BAC5-4700289EAF38}" type="slidenum">
              <a:rPr lang="es-MX" smtClean="0"/>
              <a:t>11</a:t>
            </a:fld>
            <a:endParaRPr lang="es-MX" dirty="0"/>
          </a:p>
        </p:txBody>
      </p:sp>
    </p:spTree>
    <p:extLst>
      <p:ext uri="{BB962C8B-B14F-4D97-AF65-F5344CB8AC3E}">
        <p14:creationId xmlns:p14="http://schemas.microsoft.com/office/powerpoint/2010/main" val="1775114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1B6CD2B8-D33F-3D45-BAC5-4700289EAF38}" type="slidenum">
              <a:rPr lang="es-MX" smtClean="0"/>
              <a:t>12</a:t>
            </a:fld>
            <a:endParaRPr lang="es-MX" dirty="0"/>
          </a:p>
        </p:txBody>
      </p:sp>
    </p:spTree>
    <p:extLst>
      <p:ext uri="{BB962C8B-B14F-4D97-AF65-F5344CB8AC3E}">
        <p14:creationId xmlns:p14="http://schemas.microsoft.com/office/powerpoint/2010/main" val="2745782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 Id="rId6" Type="http://schemas.openxmlformats.org/officeDocument/2006/relationships/image" Target="../media/image28.svg"/><Relationship Id="rId5" Type="http://schemas.openxmlformats.org/officeDocument/2006/relationships/image" Target="../media/image2.png"/><Relationship Id="rId4" Type="http://schemas.openxmlformats.org/officeDocument/2006/relationships/image" Target="../media/image21.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1.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26.svg"/></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28.sv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D08F-C860-B4E1-31C1-BF130C387154}"/>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n-AU"/>
          </a:p>
        </p:txBody>
      </p:sp>
      <p:sp>
        <p:nvSpPr>
          <p:cNvPr id="3" name="Subtitle 2">
            <a:extLst>
              <a:ext uri="{FF2B5EF4-FFF2-40B4-BE49-F238E27FC236}">
                <a16:creationId xmlns:a16="http://schemas.microsoft.com/office/drawing/2014/main" id="{5EC6DED5-5258-F8CA-85C8-221AF748BF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AU"/>
          </a:p>
        </p:txBody>
      </p:sp>
      <p:sp>
        <p:nvSpPr>
          <p:cNvPr id="4" name="Date Placeholder 3">
            <a:extLst>
              <a:ext uri="{FF2B5EF4-FFF2-40B4-BE49-F238E27FC236}">
                <a16:creationId xmlns:a16="http://schemas.microsoft.com/office/drawing/2014/main" id="{4AD43035-582D-3CF6-2515-C67A0E21DB26}"/>
              </a:ext>
            </a:extLst>
          </p:cNvPr>
          <p:cNvSpPr>
            <a:spLocks noGrp="1"/>
          </p:cNvSpPr>
          <p:nvPr>
            <p:ph type="dt" sz="half" idx="10"/>
          </p:nvPr>
        </p:nvSpPr>
        <p:spPr/>
        <p:txBody>
          <a:bodyPr/>
          <a:lstStyle/>
          <a:p>
            <a:endParaRPr lang="es-MX" dirty="0"/>
          </a:p>
        </p:txBody>
      </p:sp>
      <p:sp>
        <p:nvSpPr>
          <p:cNvPr id="5" name="Footer Placeholder 4">
            <a:extLst>
              <a:ext uri="{FF2B5EF4-FFF2-40B4-BE49-F238E27FC236}">
                <a16:creationId xmlns:a16="http://schemas.microsoft.com/office/drawing/2014/main" id="{1A18DAB9-F3A1-928B-3D59-65DE36BCA6C9}"/>
              </a:ext>
            </a:extLst>
          </p:cNvPr>
          <p:cNvSpPr>
            <a:spLocks noGrp="1"/>
          </p:cNvSpPr>
          <p:nvPr>
            <p:ph type="ftr" sz="quarter" idx="11"/>
          </p:nvPr>
        </p:nvSpPr>
        <p:spPr/>
        <p:txBody>
          <a:bodyPr/>
          <a:lstStyle/>
          <a:p>
            <a:endParaRPr lang="es-MX" dirty="0"/>
          </a:p>
        </p:txBody>
      </p:sp>
      <p:sp>
        <p:nvSpPr>
          <p:cNvPr id="6" name="Slide Number Placeholder 5">
            <a:extLst>
              <a:ext uri="{FF2B5EF4-FFF2-40B4-BE49-F238E27FC236}">
                <a16:creationId xmlns:a16="http://schemas.microsoft.com/office/drawing/2014/main" id="{F9B7E506-6E5D-2277-84A9-481573E52D9E}"/>
              </a:ext>
            </a:extLst>
          </p:cNvPr>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401407334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1AA90-1C97-6C7C-127F-6FA869CA59B7}"/>
              </a:ext>
            </a:extLst>
          </p:cNvPr>
          <p:cNvSpPr>
            <a:spLocks noGrp="1"/>
          </p:cNvSpPr>
          <p:nvPr>
            <p:ph type="title"/>
          </p:nvPr>
        </p:nvSpPr>
        <p:spPr/>
        <p:txBody>
          <a:bodyPr/>
          <a:lstStyle/>
          <a:p>
            <a:r>
              <a:rPr lang="es-MX"/>
              <a:t>Haz clic para modificar el estilo de título del patrón</a:t>
            </a:r>
            <a:endParaRPr lang="en-AU"/>
          </a:p>
        </p:txBody>
      </p:sp>
      <p:sp>
        <p:nvSpPr>
          <p:cNvPr id="3" name="Vertical Text Placeholder 2">
            <a:extLst>
              <a:ext uri="{FF2B5EF4-FFF2-40B4-BE49-F238E27FC236}">
                <a16:creationId xmlns:a16="http://schemas.microsoft.com/office/drawing/2014/main" id="{2E43AF1E-5005-CD4D-F5BF-E8536624992A}"/>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AU"/>
          </a:p>
        </p:txBody>
      </p:sp>
      <p:sp>
        <p:nvSpPr>
          <p:cNvPr id="4" name="Date Placeholder 3">
            <a:extLst>
              <a:ext uri="{FF2B5EF4-FFF2-40B4-BE49-F238E27FC236}">
                <a16:creationId xmlns:a16="http://schemas.microsoft.com/office/drawing/2014/main" id="{7B2665C1-4DCF-8FD8-E2BD-01A85E90B18D}"/>
              </a:ext>
            </a:extLst>
          </p:cNvPr>
          <p:cNvSpPr>
            <a:spLocks noGrp="1"/>
          </p:cNvSpPr>
          <p:nvPr>
            <p:ph type="dt" sz="half" idx="10"/>
          </p:nvPr>
        </p:nvSpPr>
        <p:spPr/>
        <p:txBody>
          <a:bodyPr/>
          <a:lstStyle/>
          <a:p>
            <a:endParaRPr lang="es-MX" dirty="0"/>
          </a:p>
        </p:txBody>
      </p:sp>
      <p:sp>
        <p:nvSpPr>
          <p:cNvPr id="5" name="Footer Placeholder 4">
            <a:extLst>
              <a:ext uri="{FF2B5EF4-FFF2-40B4-BE49-F238E27FC236}">
                <a16:creationId xmlns:a16="http://schemas.microsoft.com/office/drawing/2014/main" id="{8AA5CB78-36BC-4874-21DC-716D1B924879}"/>
              </a:ext>
            </a:extLst>
          </p:cNvPr>
          <p:cNvSpPr>
            <a:spLocks noGrp="1"/>
          </p:cNvSpPr>
          <p:nvPr>
            <p:ph type="ftr" sz="quarter" idx="11"/>
          </p:nvPr>
        </p:nvSpPr>
        <p:spPr/>
        <p:txBody>
          <a:bodyPr/>
          <a:lstStyle/>
          <a:p>
            <a:endParaRPr lang="es-MX" dirty="0"/>
          </a:p>
        </p:txBody>
      </p:sp>
      <p:sp>
        <p:nvSpPr>
          <p:cNvPr id="6" name="Slide Number Placeholder 5">
            <a:extLst>
              <a:ext uri="{FF2B5EF4-FFF2-40B4-BE49-F238E27FC236}">
                <a16:creationId xmlns:a16="http://schemas.microsoft.com/office/drawing/2014/main" id="{194E1D1F-E22B-3A06-80F9-16C3468A4941}"/>
              </a:ext>
            </a:extLst>
          </p:cNvPr>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1259345476"/>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Separador_1">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41A93948-750F-1B46-8D4A-BA0235DA8963}"/>
              </a:ext>
            </a:extLst>
          </p:cNvPr>
          <p:cNvGrpSpPr/>
          <p:nvPr userDrawn="1"/>
        </p:nvGrpSpPr>
        <p:grpSpPr>
          <a:xfrm>
            <a:off x="0" y="0"/>
            <a:ext cx="12192000" cy="6858000"/>
            <a:chOff x="0" y="0"/>
            <a:chExt cx="12192000" cy="6858000"/>
          </a:xfrm>
        </p:grpSpPr>
        <p:pic>
          <p:nvPicPr>
            <p:cNvPr id="7" name="Imagen 6">
              <a:extLst>
                <a:ext uri="{FF2B5EF4-FFF2-40B4-BE49-F238E27FC236}">
                  <a16:creationId xmlns:a16="http://schemas.microsoft.com/office/drawing/2014/main" id="{AA2618BB-9ED1-C94A-916D-03A9B97D1BD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6" name="Gráfico 15">
              <a:extLst>
                <a:ext uri="{FF2B5EF4-FFF2-40B4-BE49-F238E27FC236}">
                  <a16:creationId xmlns:a16="http://schemas.microsoft.com/office/drawing/2014/main" id="{A5213888-FF02-3343-8516-A4661DB2C1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10270" y="5778500"/>
              <a:ext cx="1756229" cy="349250"/>
            </a:xfrm>
            <a:prstGeom prst="rect">
              <a:avLst/>
            </a:prstGeom>
          </p:spPr>
        </p:pic>
      </p:grpSp>
    </p:spTree>
    <p:extLst>
      <p:ext uri="{BB962C8B-B14F-4D97-AF65-F5344CB8AC3E}">
        <p14:creationId xmlns:p14="http://schemas.microsoft.com/office/powerpoint/2010/main" val="4795946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parador_2">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C77F357-FCDB-0445-AFEA-6DAE9292BBBD}"/>
              </a:ext>
            </a:extLst>
          </p:cNvPr>
          <p:cNvGrpSpPr/>
          <p:nvPr userDrawn="1"/>
        </p:nvGrpSpPr>
        <p:grpSpPr>
          <a:xfrm>
            <a:off x="0" y="0"/>
            <a:ext cx="12192000" cy="6858000"/>
            <a:chOff x="0" y="0"/>
            <a:chExt cx="12192000" cy="6858000"/>
          </a:xfrm>
        </p:grpSpPr>
        <p:pic>
          <p:nvPicPr>
            <p:cNvPr id="3" name="Imagen 2">
              <a:extLst>
                <a:ext uri="{FF2B5EF4-FFF2-40B4-BE49-F238E27FC236}">
                  <a16:creationId xmlns:a16="http://schemas.microsoft.com/office/drawing/2014/main" id="{37BDA145-FEC3-5645-A1F0-903012C5C49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CE23679C-DAF6-8543-8473-C9322EF3B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grpSp>
    </p:spTree>
    <p:extLst>
      <p:ext uri="{BB962C8B-B14F-4D97-AF65-F5344CB8AC3E}">
        <p14:creationId xmlns:p14="http://schemas.microsoft.com/office/powerpoint/2010/main" val="5784275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parador_3">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74683D17-FBCF-C746-A573-DDE2C97D2B34}"/>
              </a:ext>
            </a:extLst>
          </p:cNvPr>
          <p:cNvGrpSpPr/>
          <p:nvPr userDrawn="1"/>
        </p:nvGrpSpPr>
        <p:grpSpPr>
          <a:xfrm>
            <a:off x="0" y="0"/>
            <a:ext cx="12192000" cy="6858000"/>
            <a:chOff x="0" y="0"/>
            <a:chExt cx="12192000" cy="6858000"/>
          </a:xfrm>
        </p:grpSpPr>
        <p:pic>
          <p:nvPicPr>
            <p:cNvPr id="8" name="Imagen 7">
              <a:extLst>
                <a:ext uri="{FF2B5EF4-FFF2-40B4-BE49-F238E27FC236}">
                  <a16:creationId xmlns:a16="http://schemas.microsoft.com/office/drawing/2014/main" id="{6348611D-6CF2-404F-83D7-4D2587A9D1C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áfico 6">
              <a:extLst>
                <a:ext uri="{FF2B5EF4-FFF2-40B4-BE49-F238E27FC236}">
                  <a16:creationId xmlns:a16="http://schemas.microsoft.com/office/drawing/2014/main" id="{5B52042B-8B68-1D40-9F56-B0A58A1535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10270" y="5778500"/>
              <a:ext cx="1756229" cy="349250"/>
            </a:xfrm>
            <a:prstGeom prst="rect">
              <a:avLst/>
            </a:prstGeom>
          </p:spPr>
        </p:pic>
      </p:grpSp>
    </p:spTree>
    <p:extLst>
      <p:ext uri="{BB962C8B-B14F-4D97-AF65-F5344CB8AC3E}">
        <p14:creationId xmlns:p14="http://schemas.microsoft.com/office/powerpoint/2010/main" val="3962492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parador_4">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FEDFE3E2-DCF9-7545-8532-78F404B76D6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FB7774E4-6EE2-DD4B-AE86-3D69DF9BFE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spTree>
    <p:extLst>
      <p:ext uri="{BB962C8B-B14F-4D97-AF65-F5344CB8AC3E}">
        <p14:creationId xmlns:p14="http://schemas.microsoft.com/office/powerpoint/2010/main" val="19315269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ondo blanco_1">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9B7BB6AA-6009-A04F-BB29-CEE94B10B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0AFDBB41-A0C9-344A-997D-20C0ADE36E38}"/>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8131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Fondo blanco_2">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4415C075-139F-FB4D-9B86-4127AA2641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9616" y="252408"/>
            <a:ext cx="1756229" cy="349250"/>
          </a:xfrm>
          <a:prstGeom prst="rect">
            <a:avLst/>
          </a:prstGeom>
        </p:spPr>
      </p:pic>
      <p:sp>
        <p:nvSpPr>
          <p:cNvPr id="3" name="Marcador de número de diapositiva 4">
            <a:extLst>
              <a:ext uri="{FF2B5EF4-FFF2-40B4-BE49-F238E27FC236}">
                <a16:creationId xmlns:a16="http://schemas.microsoft.com/office/drawing/2014/main" id="{4ABDC8B8-E5E3-FA48-B3A0-7B2DE8A29B0D}"/>
              </a:ext>
            </a:extLst>
          </p:cNvPr>
          <p:cNvSpPr>
            <a:spLocks noGrp="1"/>
          </p:cNvSpPr>
          <p:nvPr>
            <p:ph type="sldNum" sz="quarter" idx="12"/>
          </p:nvPr>
        </p:nvSpPr>
        <p:spPr>
          <a:xfrm>
            <a:off x="11354764" y="217750"/>
            <a:ext cx="659435"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0085857"/>
      </p:ext>
    </p:extLst>
  </p:cSld>
  <p:clrMapOvr>
    <a:masterClrMapping/>
  </p:clrMapOvr>
  <p:transition spd="slow" advClick="0">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Fondo blanco_3">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A2E7BFC-2229-B147-B2A4-A684558A73D0}"/>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pic>
        <p:nvPicPr>
          <p:cNvPr id="6" name="Gráfico 5">
            <a:extLst>
              <a:ext uri="{FF2B5EF4-FFF2-40B4-BE49-F238E27FC236}">
                <a16:creationId xmlns:a16="http://schemas.microsoft.com/office/drawing/2014/main" id="{8024CF08-ED64-D843-9A06-7A2C27FDA4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200" y="6248095"/>
            <a:ext cx="1756229" cy="349250"/>
          </a:xfrm>
          <a:prstGeom prst="rect">
            <a:avLst/>
          </a:prstGeom>
        </p:spPr>
      </p:pic>
    </p:spTree>
    <p:extLst>
      <p:ext uri="{BB962C8B-B14F-4D97-AF65-F5344CB8AC3E}">
        <p14:creationId xmlns:p14="http://schemas.microsoft.com/office/powerpoint/2010/main" val="252844486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Fondo_2">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C3B3E65-2B01-6F43-BD90-CF581CD56E24}"/>
              </a:ext>
            </a:extLst>
          </p:cNvPr>
          <p:cNvGrpSpPr/>
          <p:nvPr userDrawn="1"/>
        </p:nvGrpSpPr>
        <p:grpSpPr>
          <a:xfrm>
            <a:off x="0" y="0"/>
            <a:ext cx="12192000" cy="6858000"/>
            <a:chOff x="0" y="0"/>
            <a:chExt cx="12192000" cy="6858000"/>
          </a:xfrm>
        </p:grpSpPr>
        <p:pic>
          <p:nvPicPr>
            <p:cNvPr id="9" name="Imagen 8">
              <a:extLst>
                <a:ext uri="{FF2B5EF4-FFF2-40B4-BE49-F238E27FC236}">
                  <a16:creationId xmlns:a16="http://schemas.microsoft.com/office/drawing/2014/main" id="{7FE530E0-368D-BF49-BFED-ADEEEA2BAA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áfico 5">
              <a:extLst>
                <a:ext uri="{FF2B5EF4-FFF2-40B4-BE49-F238E27FC236}">
                  <a16:creationId xmlns:a16="http://schemas.microsoft.com/office/drawing/2014/main" id="{22B7C685-2DA6-1F43-80E3-E8E04CEF22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grpSp>
      <p:sp>
        <p:nvSpPr>
          <p:cNvPr id="4" name="Marcador de número de diapositiva 4">
            <a:extLst>
              <a:ext uri="{FF2B5EF4-FFF2-40B4-BE49-F238E27FC236}">
                <a16:creationId xmlns:a16="http://schemas.microsoft.com/office/drawing/2014/main" id="{5ACF3B95-16E2-D74E-8FBF-876BA89F830D}"/>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solidFill>
                <a:schemeClr val="bg1"/>
              </a:solidFill>
            </a:endParaRPr>
          </a:p>
        </p:txBody>
      </p:sp>
    </p:spTree>
    <p:extLst>
      <p:ext uri="{BB962C8B-B14F-4D97-AF65-F5344CB8AC3E}">
        <p14:creationId xmlns:p14="http://schemas.microsoft.com/office/powerpoint/2010/main" val="76022650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Fondo azul marino">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8505CD3-0411-1F4C-92D3-97E982F3B894}"/>
              </a:ext>
            </a:extLst>
          </p:cNvPr>
          <p:cNvGrpSpPr/>
          <p:nvPr userDrawn="1"/>
        </p:nvGrpSpPr>
        <p:grpSpPr>
          <a:xfrm>
            <a:off x="0" y="0"/>
            <a:ext cx="12192000" cy="6858000"/>
            <a:chOff x="0" y="0"/>
            <a:chExt cx="12192000" cy="6858000"/>
          </a:xfrm>
        </p:grpSpPr>
        <p:sp>
          <p:nvSpPr>
            <p:cNvPr id="15" name="Rectángulo 14">
              <a:extLst>
                <a:ext uri="{FF2B5EF4-FFF2-40B4-BE49-F238E27FC236}">
                  <a16:creationId xmlns:a16="http://schemas.microsoft.com/office/drawing/2014/main" id="{4945DB76-0E18-1946-A20A-9D6E663488F2}"/>
                </a:ext>
              </a:extLst>
            </p:cNvPr>
            <p:cNvSpPr/>
            <p:nvPr userDrawn="1"/>
          </p:nvSpPr>
          <p:spPr>
            <a:xfrm>
              <a:off x="0" y="0"/>
              <a:ext cx="12192000" cy="6858000"/>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 name="Gráfico 2">
              <a:extLst>
                <a:ext uri="{FF2B5EF4-FFF2-40B4-BE49-F238E27FC236}">
                  <a16:creationId xmlns:a16="http://schemas.microsoft.com/office/drawing/2014/main" id="{C5EC662C-F895-1C48-BB9C-C0951B1398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2255" y="6148729"/>
              <a:ext cx="1756229" cy="349250"/>
            </a:xfrm>
            <a:prstGeom prst="rect">
              <a:avLst/>
            </a:prstGeom>
          </p:spPr>
        </p:pic>
      </p:grpSp>
      <p:sp>
        <p:nvSpPr>
          <p:cNvPr id="5" name="Marcador de número de diapositiva 4">
            <a:extLst>
              <a:ext uri="{FF2B5EF4-FFF2-40B4-BE49-F238E27FC236}">
                <a16:creationId xmlns:a16="http://schemas.microsoft.com/office/drawing/2014/main" id="{88D56C19-A3FB-BE47-A54C-C0AA0B0D1C60}"/>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p>
        </p:txBody>
      </p:sp>
    </p:spTree>
    <p:extLst>
      <p:ext uri="{BB962C8B-B14F-4D97-AF65-F5344CB8AC3E}">
        <p14:creationId xmlns:p14="http://schemas.microsoft.com/office/powerpoint/2010/main" val="1685345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Fondo blanco/azul marino">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B13EDDA-2586-2241-9BE6-3C5F58432F08}"/>
              </a:ext>
            </a:extLst>
          </p:cNvPr>
          <p:cNvSpPr/>
          <p:nvPr userDrawn="1"/>
        </p:nvSpPr>
        <p:spPr>
          <a:xfrm>
            <a:off x="0" y="3643301"/>
            <a:ext cx="12192000" cy="3214699"/>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áfico 6">
            <a:extLst>
              <a:ext uri="{FF2B5EF4-FFF2-40B4-BE49-F238E27FC236}">
                <a16:creationId xmlns:a16="http://schemas.microsoft.com/office/drawing/2014/main" id="{81AB52C7-89B6-4B46-92AA-4256BF844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
        <p:nvSpPr>
          <p:cNvPr id="5" name="Marcador de número de diapositiva 4">
            <a:extLst>
              <a:ext uri="{FF2B5EF4-FFF2-40B4-BE49-F238E27FC236}">
                <a16:creationId xmlns:a16="http://schemas.microsoft.com/office/drawing/2014/main" id="{6433EEC5-1ED3-E94C-A3B9-5C214A0ED8AA}"/>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580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5AFF45-2E7B-0B5A-0F22-02081F8EC5CF}"/>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n-AU"/>
          </a:p>
        </p:txBody>
      </p:sp>
      <p:sp>
        <p:nvSpPr>
          <p:cNvPr id="3" name="Vertical Text Placeholder 2">
            <a:extLst>
              <a:ext uri="{FF2B5EF4-FFF2-40B4-BE49-F238E27FC236}">
                <a16:creationId xmlns:a16="http://schemas.microsoft.com/office/drawing/2014/main" id="{251FE0A5-BAC3-477B-3CBE-ECA86DF7FE05}"/>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AU"/>
          </a:p>
        </p:txBody>
      </p:sp>
      <p:sp>
        <p:nvSpPr>
          <p:cNvPr id="4" name="Date Placeholder 3">
            <a:extLst>
              <a:ext uri="{FF2B5EF4-FFF2-40B4-BE49-F238E27FC236}">
                <a16:creationId xmlns:a16="http://schemas.microsoft.com/office/drawing/2014/main" id="{090ABB5B-2A5D-5AAF-05D3-733593A6CC7A}"/>
              </a:ext>
            </a:extLst>
          </p:cNvPr>
          <p:cNvSpPr>
            <a:spLocks noGrp="1"/>
          </p:cNvSpPr>
          <p:nvPr>
            <p:ph type="dt" sz="half" idx="10"/>
          </p:nvPr>
        </p:nvSpPr>
        <p:spPr/>
        <p:txBody>
          <a:bodyPr/>
          <a:lstStyle/>
          <a:p>
            <a:endParaRPr lang="es-MX" dirty="0"/>
          </a:p>
        </p:txBody>
      </p:sp>
      <p:sp>
        <p:nvSpPr>
          <p:cNvPr id="5" name="Footer Placeholder 4">
            <a:extLst>
              <a:ext uri="{FF2B5EF4-FFF2-40B4-BE49-F238E27FC236}">
                <a16:creationId xmlns:a16="http://schemas.microsoft.com/office/drawing/2014/main" id="{B6C474D9-94CD-88E9-0162-CA4C5A47F69C}"/>
              </a:ext>
            </a:extLst>
          </p:cNvPr>
          <p:cNvSpPr>
            <a:spLocks noGrp="1"/>
          </p:cNvSpPr>
          <p:nvPr>
            <p:ph type="ftr" sz="quarter" idx="11"/>
          </p:nvPr>
        </p:nvSpPr>
        <p:spPr/>
        <p:txBody>
          <a:bodyPr/>
          <a:lstStyle/>
          <a:p>
            <a:endParaRPr lang="es-MX" dirty="0"/>
          </a:p>
        </p:txBody>
      </p:sp>
      <p:sp>
        <p:nvSpPr>
          <p:cNvPr id="6" name="Slide Number Placeholder 5">
            <a:extLst>
              <a:ext uri="{FF2B5EF4-FFF2-40B4-BE49-F238E27FC236}">
                <a16:creationId xmlns:a16="http://schemas.microsoft.com/office/drawing/2014/main" id="{F6B6174B-26AC-388C-15D5-5838D6B12AF0}"/>
              </a:ext>
            </a:extLst>
          </p:cNvPr>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3598554579"/>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Fondo azul con círculo">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A917F76B-BF86-794C-8A31-6046E48EF38D}"/>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44ECFEBC-660D-434C-8344-C08A2E534FD8}"/>
              </a:ext>
            </a:extLst>
          </p:cNvPr>
          <p:cNvGrpSpPr/>
          <p:nvPr userDrawn="1"/>
        </p:nvGrpSpPr>
        <p:grpSpPr>
          <a:xfrm>
            <a:off x="0" y="0"/>
            <a:ext cx="12192000" cy="6858000"/>
            <a:chOff x="0" y="0"/>
            <a:chExt cx="12192000" cy="6858000"/>
          </a:xfrm>
        </p:grpSpPr>
        <p:sp>
          <p:nvSpPr>
            <p:cNvPr id="15" name="Rectángulo 14">
              <a:extLst>
                <a:ext uri="{FF2B5EF4-FFF2-40B4-BE49-F238E27FC236}">
                  <a16:creationId xmlns:a16="http://schemas.microsoft.com/office/drawing/2014/main" id="{4945DB76-0E18-1946-A20A-9D6E663488F2}"/>
                </a:ext>
              </a:extLst>
            </p:cNvPr>
            <p:cNvSpPr/>
            <p:nvPr userDrawn="1"/>
          </p:nvSpPr>
          <p:spPr>
            <a:xfrm>
              <a:off x="0" y="0"/>
              <a:ext cx="12192000" cy="6858000"/>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 name="Gráfico 2">
              <a:extLst>
                <a:ext uri="{FF2B5EF4-FFF2-40B4-BE49-F238E27FC236}">
                  <a16:creationId xmlns:a16="http://schemas.microsoft.com/office/drawing/2014/main" id="{C5EC662C-F895-1C48-BB9C-C0951B1398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2255" y="6148729"/>
              <a:ext cx="1756229" cy="349250"/>
            </a:xfrm>
            <a:prstGeom prst="rect">
              <a:avLst/>
            </a:prstGeom>
          </p:spPr>
        </p:pic>
        <p:pic>
          <p:nvPicPr>
            <p:cNvPr id="8" name="Imagen 7">
              <a:extLst>
                <a:ext uri="{FF2B5EF4-FFF2-40B4-BE49-F238E27FC236}">
                  <a16:creationId xmlns:a16="http://schemas.microsoft.com/office/drawing/2014/main" id="{CF532CB6-AD19-714F-9F92-CB577F54659E}"/>
                </a:ext>
              </a:extLst>
            </p:cNvPr>
            <p:cNvPicPr>
              <a:picLocks noChangeAspect="1"/>
            </p:cNvPicPr>
            <p:nvPr userDrawn="1"/>
          </p:nvPicPr>
          <p:blipFill>
            <a:blip r:embed="rId4"/>
            <a:stretch>
              <a:fillRect/>
            </a:stretch>
          </p:blipFill>
          <p:spPr>
            <a:xfrm>
              <a:off x="0" y="0"/>
              <a:ext cx="5597611" cy="6628549"/>
            </a:xfrm>
            <a:prstGeom prst="rect">
              <a:avLst/>
            </a:prstGeom>
          </p:spPr>
        </p:pic>
      </p:grpSp>
    </p:spTree>
    <p:extLst>
      <p:ext uri="{BB962C8B-B14F-4D97-AF65-F5344CB8AC3E}">
        <p14:creationId xmlns:p14="http://schemas.microsoft.com/office/powerpoint/2010/main" val="63039418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Fondo fotografía_1">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3746C792-4334-454A-A97C-07BC572A0069}"/>
              </a:ext>
            </a:extLst>
          </p:cNvPr>
          <p:cNvGrpSpPr/>
          <p:nvPr userDrawn="1"/>
        </p:nvGrpSpPr>
        <p:grpSpPr>
          <a:xfrm>
            <a:off x="4804611" y="0"/>
            <a:ext cx="7387389" cy="6858000"/>
            <a:chOff x="4804611" y="0"/>
            <a:chExt cx="7387389" cy="6858000"/>
          </a:xfrm>
        </p:grpSpPr>
        <p:pic>
          <p:nvPicPr>
            <p:cNvPr id="6" name="Imagen 5">
              <a:extLst>
                <a:ext uri="{FF2B5EF4-FFF2-40B4-BE49-F238E27FC236}">
                  <a16:creationId xmlns:a16="http://schemas.microsoft.com/office/drawing/2014/main" id="{E174B2FC-808B-744E-8159-C7CEA98B2A10}"/>
                </a:ext>
              </a:extLst>
            </p:cNvPr>
            <p:cNvPicPr>
              <a:picLocks noChangeAspect="1"/>
            </p:cNvPicPr>
            <p:nvPr userDrawn="1"/>
          </p:nvPicPr>
          <p:blipFill>
            <a:blip r:embed="rId2"/>
            <a:stretch>
              <a:fillRect/>
            </a:stretch>
          </p:blipFill>
          <p:spPr>
            <a:xfrm>
              <a:off x="4804611" y="0"/>
              <a:ext cx="7387389" cy="6858000"/>
            </a:xfrm>
            <a:prstGeom prst="rect">
              <a:avLst/>
            </a:prstGeom>
          </p:spPr>
        </p:pic>
        <p:pic>
          <p:nvPicPr>
            <p:cNvPr id="3" name="Gráfico 2">
              <a:extLst>
                <a:ext uri="{FF2B5EF4-FFF2-40B4-BE49-F238E27FC236}">
                  <a16:creationId xmlns:a16="http://schemas.microsoft.com/office/drawing/2014/main" id="{B52DC50A-408B-7245-9540-A0FD537B78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grpSp>
      <p:sp>
        <p:nvSpPr>
          <p:cNvPr id="5" name="Marcador de número de diapositiva 4">
            <a:extLst>
              <a:ext uri="{FF2B5EF4-FFF2-40B4-BE49-F238E27FC236}">
                <a16:creationId xmlns:a16="http://schemas.microsoft.com/office/drawing/2014/main" id="{B122EFA1-D65D-0E45-B806-064A77867B5D}"/>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607043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Fondo fotografía_2">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BF374BF8-1F84-D748-A036-F029B84CC61D}"/>
              </a:ext>
            </a:extLst>
          </p:cNvPr>
          <p:cNvGrpSpPr/>
          <p:nvPr userDrawn="1"/>
        </p:nvGrpSpPr>
        <p:grpSpPr>
          <a:xfrm>
            <a:off x="0" y="0"/>
            <a:ext cx="11734799" cy="6858000"/>
            <a:chOff x="0" y="0"/>
            <a:chExt cx="11734799" cy="6858000"/>
          </a:xfrm>
        </p:grpSpPr>
        <p:pic>
          <p:nvPicPr>
            <p:cNvPr id="6" name="Imagen 5">
              <a:extLst>
                <a:ext uri="{FF2B5EF4-FFF2-40B4-BE49-F238E27FC236}">
                  <a16:creationId xmlns:a16="http://schemas.microsoft.com/office/drawing/2014/main" id="{314D1586-2CB8-8149-9B09-42CE57DEA931}"/>
                </a:ext>
              </a:extLst>
            </p:cNvPr>
            <p:cNvPicPr>
              <a:picLocks noChangeAspect="1"/>
            </p:cNvPicPr>
            <p:nvPr userDrawn="1"/>
          </p:nvPicPr>
          <p:blipFill>
            <a:blip r:embed="rId2"/>
            <a:stretch>
              <a:fillRect/>
            </a:stretch>
          </p:blipFill>
          <p:spPr>
            <a:xfrm>
              <a:off x="0" y="0"/>
              <a:ext cx="6096000" cy="6858000"/>
            </a:xfrm>
            <a:prstGeom prst="rect">
              <a:avLst/>
            </a:prstGeom>
          </p:spPr>
        </p:pic>
        <p:pic>
          <p:nvPicPr>
            <p:cNvPr id="4" name="Gráfico 3">
              <a:extLst>
                <a:ext uri="{FF2B5EF4-FFF2-40B4-BE49-F238E27FC236}">
                  <a16:creationId xmlns:a16="http://schemas.microsoft.com/office/drawing/2014/main" id="{AB9F1846-AF65-664B-85FD-67577429A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grpSp>
      <p:sp>
        <p:nvSpPr>
          <p:cNvPr id="5" name="Marcador de número de diapositiva 4">
            <a:extLst>
              <a:ext uri="{FF2B5EF4-FFF2-40B4-BE49-F238E27FC236}">
                <a16:creationId xmlns:a16="http://schemas.microsoft.com/office/drawing/2014/main" id="{981EBC65-41B9-7E46-8CF8-82EBBE971404}"/>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05542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Fondo fotografía_3">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CFE8FEB-B440-8E4A-860A-044AC67CF426}"/>
              </a:ext>
            </a:extLst>
          </p:cNvPr>
          <p:cNvPicPr>
            <a:picLocks noChangeAspect="1"/>
          </p:cNvPicPr>
          <p:nvPr userDrawn="1"/>
        </p:nvPicPr>
        <p:blipFill>
          <a:blip r:embed="rId2"/>
          <a:stretch>
            <a:fillRect/>
          </a:stretch>
        </p:blipFill>
        <p:spPr>
          <a:xfrm>
            <a:off x="2027560" y="242661"/>
            <a:ext cx="3434956" cy="3475503"/>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3F53546D-CD5D-134A-8463-2D86938B00CE}"/>
              </a:ext>
            </a:extLst>
          </p:cNvPr>
          <p:cNvPicPr>
            <a:picLocks noChangeAspect="1"/>
          </p:cNvPicPr>
          <p:nvPr userDrawn="1"/>
        </p:nvPicPr>
        <p:blipFill>
          <a:blip r:embed="rId3"/>
          <a:stretch>
            <a:fillRect/>
          </a:stretch>
        </p:blipFill>
        <p:spPr>
          <a:xfrm>
            <a:off x="3203476" y="3703623"/>
            <a:ext cx="2704886" cy="2688762"/>
          </a:xfrm>
          <a:prstGeom prst="rect">
            <a:avLst/>
          </a:prstGeom>
          <a:effectLst>
            <a:outerShdw blurRad="50800" dist="38100" dir="2700000" algn="tl" rotWithShape="0">
              <a:prstClr val="black">
                <a:alpha val="40000"/>
              </a:prstClr>
            </a:outerShdw>
          </a:effectLst>
        </p:spPr>
      </p:pic>
      <p:pic>
        <p:nvPicPr>
          <p:cNvPr id="3" name="Imagen 2">
            <a:extLst>
              <a:ext uri="{FF2B5EF4-FFF2-40B4-BE49-F238E27FC236}">
                <a16:creationId xmlns:a16="http://schemas.microsoft.com/office/drawing/2014/main" id="{7C18E27F-EEFB-404E-A713-3E39257C6438}"/>
              </a:ext>
            </a:extLst>
          </p:cNvPr>
          <p:cNvPicPr>
            <a:picLocks noChangeAspect="1"/>
          </p:cNvPicPr>
          <p:nvPr userDrawn="1"/>
        </p:nvPicPr>
        <p:blipFill>
          <a:blip r:embed="rId4"/>
          <a:stretch>
            <a:fillRect/>
          </a:stretch>
        </p:blipFill>
        <p:spPr>
          <a:xfrm>
            <a:off x="434662" y="3103035"/>
            <a:ext cx="2704886" cy="2688762"/>
          </a:xfrm>
          <a:prstGeom prst="rect">
            <a:avLst/>
          </a:prstGeom>
          <a:effectLst>
            <a:outerShdw blurRad="50800" dist="38100" dir="2700000" algn="tl" rotWithShape="0">
              <a:prstClr val="black">
                <a:alpha val="40000"/>
              </a:prstClr>
            </a:outerShdw>
          </a:effectLst>
        </p:spPr>
      </p:pic>
      <p:pic>
        <p:nvPicPr>
          <p:cNvPr id="5" name="Gráfico 4">
            <a:extLst>
              <a:ext uri="{FF2B5EF4-FFF2-40B4-BE49-F238E27FC236}">
                <a16:creationId xmlns:a16="http://schemas.microsoft.com/office/drawing/2014/main" id="{5CD94151-FE44-A340-A475-DDDB7FB72E9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0318" y="6222032"/>
            <a:ext cx="1756229" cy="349250"/>
          </a:xfrm>
          <a:prstGeom prst="rect">
            <a:avLst/>
          </a:prstGeom>
        </p:spPr>
      </p:pic>
      <p:sp>
        <p:nvSpPr>
          <p:cNvPr id="6" name="Marcador de número de diapositiva 4">
            <a:extLst>
              <a:ext uri="{FF2B5EF4-FFF2-40B4-BE49-F238E27FC236}">
                <a16:creationId xmlns:a16="http://schemas.microsoft.com/office/drawing/2014/main" id="{08EED5D9-56C2-A54C-ADE5-2B5AAF4892F5}"/>
              </a:ext>
            </a:extLst>
          </p:cNvPr>
          <p:cNvSpPr>
            <a:spLocks noGrp="1"/>
          </p:cNvSpPr>
          <p:nvPr>
            <p:ph type="sldNum" sz="quarter" idx="14"/>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75096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Fondo fotografía_4">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5CBB391-16D4-2045-9931-6B70B85E3CC4}"/>
              </a:ext>
            </a:extLst>
          </p:cNvPr>
          <p:cNvPicPr>
            <a:picLocks noChangeAspect="1"/>
          </p:cNvPicPr>
          <p:nvPr userDrawn="1"/>
        </p:nvPicPr>
        <p:blipFill>
          <a:blip r:embed="rId2"/>
          <a:stretch>
            <a:fillRect/>
          </a:stretch>
        </p:blipFill>
        <p:spPr>
          <a:xfrm>
            <a:off x="6110912" y="0"/>
            <a:ext cx="6096000" cy="6858000"/>
          </a:xfrm>
          <a:prstGeom prst="rect">
            <a:avLst/>
          </a:prstGeom>
        </p:spPr>
      </p:pic>
      <p:sp>
        <p:nvSpPr>
          <p:cNvPr id="4" name="Marcador de número de diapositiva 4">
            <a:extLst>
              <a:ext uri="{FF2B5EF4-FFF2-40B4-BE49-F238E27FC236}">
                <a16:creationId xmlns:a16="http://schemas.microsoft.com/office/drawing/2014/main" id="{33FEF4D4-89E2-0044-9F93-58D92AA446D1}"/>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solidFill>
                <a:schemeClr val="bg1"/>
              </a:solidFill>
            </a:endParaRPr>
          </a:p>
        </p:txBody>
      </p:sp>
      <p:pic>
        <p:nvPicPr>
          <p:cNvPr id="7" name="Gráfico 6">
            <a:extLst>
              <a:ext uri="{FF2B5EF4-FFF2-40B4-BE49-F238E27FC236}">
                <a16:creationId xmlns:a16="http://schemas.microsoft.com/office/drawing/2014/main" id="{D8C77D86-BCE4-0D48-A76D-EB5643BB9E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spTree>
    <p:extLst>
      <p:ext uri="{BB962C8B-B14F-4D97-AF65-F5344CB8AC3E}">
        <p14:creationId xmlns:p14="http://schemas.microsoft.com/office/powerpoint/2010/main" val="14680295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Fondo fotografía_5">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8689504-EB2F-994A-9918-C0B5336D58F5}"/>
              </a:ext>
            </a:extLst>
          </p:cNvPr>
          <p:cNvPicPr>
            <a:picLocks noChangeAspect="1"/>
          </p:cNvPicPr>
          <p:nvPr userDrawn="1"/>
        </p:nvPicPr>
        <p:blipFill rotWithShape="1">
          <a:blip r:embed="rId2"/>
          <a:srcRect l="2146"/>
          <a:stretch/>
        </p:blipFill>
        <p:spPr>
          <a:xfrm>
            <a:off x="-17929" y="0"/>
            <a:ext cx="5633763" cy="6858000"/>
          </a:xfrm>
          <a:prstGeom prst="rect">
            <a:avLst/>
          </a:prstGeom>
        </p:spPr>
      </p:pic>
      <p:pic>
        <p:nvPicPr>
          <p:cNvPr id="3" name="Gráfico 2">
            <a:extLst>
              <a:ext uri="{FF2B5EF4-FFF2-40B4-BE49-F238E27FC236}">
                <a16:creationId xmlns:a16="http://schemas.microsoft.com/office/drawing/2014/main" id="{81227824-1B8E-764E-A4AB-7CA2FF2A89F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95BE7D3D-3DD9-B041-AC35-C9C19A24F0E2}"/>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1752440"/>
      </p:ext>
    </p:extLst>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Fondo fotografía_6">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1003634" y="207717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18" name="Picture Placeholder 11"/>
          <p:cNvSpPr>
            <a:spLocks noGrp="1"/>
          </p:cNvSpPr>
          <p:nvPr>
            <p:ph type="pic" sz="quarter" idx="12"/>
          </p:nvPr>
        </p:nvSpPr>
        <p:spPr>
          <a:xfrm>
            <a:off x="3637368" y="247722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21" name="Picture Placeholder 11"/>
          <p:cNvSpPr>
            <a:spLocks noGrp="1"/>
          </p:cNvSpPr>
          <p:nvPr>
            <p:ph type="pic" sz="quarter" idx="13"/>
          </p:nvPr>
        </p:nvSpPr>
        <p:spPr>
          <a:xfrm>
            <a:off x="6271102" y="207717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22" name="Picture Placeholder 11"/>
          <p:cNvSpPr>
            <a:spLocks noGrp="1"/>
          </p:cNvSpPr>
          <p:nvPr>
            <p:ph type="pic" sz="quarter" idx="14"/>
          </p:nvPr>
        </p:nvSpPr>
        <p:spPr>
          <a:xfrm>
            <a:off x="8904836" y="247722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pic>
        <p:nvPicPr>
          <p:cNvPr id="6" name="Gráfico 5">
            <a:extLst>
              <a:ext uri="{FF2B5EF4-FFF2-40B4-BE49-F238E27FC236}">
                <a16:creationId xmlns:a16="http://schemas.microsoft.com/office/drawing/2014/main" id="{4CCB6A8C-BD6C-2240-9533-4EECD43D77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 y="6248095"/>
            <a:ext cx="1756229" cy="349250"/>
          </a:xfrm>
          <a:prstGeom prst="rect">
            <a:avLst/>
          </a:prstGeom>
        </p:spPr>
      </p:pic>
      <p:sp>
        <p:nvSpPr>
          <p:cNvPr id="7" name="Marcador de número de diapositiva 4">
            <a:extLst>
              <a:ext uri="{FF2B5EF4-FFF2-40B4-BE49-F238E27FC236}">
                <a16:creationId xmlns:a16="http://schemas.microsoft.com/office/drawing/2014/main" id="{C3C7ABA7-9F02-9B4D-B7C0-383A6E5D794C}"/>
              </a:ext>
            </a:extLst>
          </p:cNvPr>
          <p:cNvSpPr>
            <a:spLocks noGrp="1"/>
          </p:cNvSpPr>
          <p:nvPr>
            <p:ph type="sldNum" sz="quarter" idx="15"/>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2261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Fondo fotografía_7">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D3E7B82-B6DF-EB4D-AFDF-6C29FEC84D79}"/>
              </a:ext>
            </a:extLst>
          </p:cNvPr>
          <p:cNvPicPr>
            <a:picLocks noChangeAspect="1"/>
          </p:cNvPicPr>
          <p:nvPr userDrawn="1"/>
        </p:nvPicPr>
        <p:blipFill>
          <a:blip r:embed="rId2"/>
          <a:stretch>
            <a:fillRect/>
          </a:stretch>
        </p:blipFill>
        <p:spPr>
          <a:xfrm>
            <a:off x="1008805" y="1208944"/>
            <a:ext cx="4548738" cy="4521622"/>
          </a:xfrm>
          <a:prstGeom prst="rect">
            <a:avLst/>
          </a:prstGeom>
          <a:effectLst>
            <a:outerShdw blurRad="50800" dist="38100" dir="2700000" algn="tl" rotWithShape="0">
              <a:prstClr val="black">
                <a:alpha val="40000"/>
              </a:prstClr>
            </a:outerShdw>
          </a:effectLst>
        </p:spPr>
      </p:pic>
      <p:pic>
        <p:nvPicPr>
          <p:cNvPr id="3" name="Gráfico 2">
            <a:extLst>
              <a:ext uri="{FF2B5EF4-FFF2-40B4-BE49-F238E27FC236}">
                <a16:creationId xmlns:a16="http://schemas.microsoft.com/office/drawing/2014/main" id="{B6C4DEA6-FFE0-1542-91E7-208F4E9B49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569565D9-8BBD-2746-9EBF-2E21A95B85EF}"/>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
        <p:nvSpPr>
          <p:cNvPr id="7" name="Circle: Hollow 17">
            <a:extLst>
              <a:ext uri="{FF2B5EF4-FFF2-40B4-BE49-F238E27FC236}">
                <a16:creationId xmlns:a16="http://schemas.microsoft.com/office/drawing/2014/main" id="{447CE047-E90E-B348-A1FC-1FEB8B447921}"/>
              </a:ext>
            </a:extLst>
          </p:cNvPr>
          <p:cNvSpPr/>
          <p:nvPr userDrawn="1"/>
        </p:nvSpPr>
        <p:spPr>
          <a:xfrm>
            <a:off x="695061" y="886590"/>
            <a:ext cx="5134247" cy="5134247"/>
          </a:xfrm>
          <a:prstGeom prst="donut">
            <a:avLst>
              <a:gd name="adj" fmla="val 3999"/>
            </a:avLst>
          </a:prstGeom>
          <a:gradFill>
            <a:gsLst>
              <a:gs pos="1000">
                <a:srgbClr val="1277C6"/>
              </a:gs>
              <a:gs pos="74000">
                <a:srgbClr val="1BA3E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656065767"/>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ierre_1">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F08C00-469B-BB4F-97A2-9B521A6A2C1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246608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ierre_2">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41A786B-7C17-3B42-B0E0-38CFD2F322A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63224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Portada_2">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ADDD0F-7C72-F649-B9D5-42A6304A4427}"/>
              </a:ext>
            </a:extLst>
          </p:cNvPr>
          <p:cNvPicPr>
            <a:picLocks noChangeAspect="1"/>
          </p:cNvPicPr>
          <p:nvPr/>
        </p:nvPicPr>
        <p:blipFill>
          <a:blip r:embed="rId2"/>
          <a:stretch>
            <a:fillRect/>
          </a:stretch>
        </p:blipFill>
        <p:spPr>
          <a:xfrm>
            <a:off x="0" y="0"/>
            <a:ext cx="12192000" cy="6858000"/>
          </a:xfrm>
          <a:prstGeom prst="rect">
            <a:avLst/>
          </a:prstGeom>
        </p:spPr>
      </p:pic>
      <p:pic>
        <p:nvPicPr>
          <p:cNvPr id="2" name="Imagen 1">
            <a:extLst>
              <a:ext uri="{FF2B5EF4-FFF2-40B4-BE49-F238E27FC236}">
                <a16:creationId xmlns:a16="http://schemas.microsoft.com/office/drawing/2014/main" id="{F0D4F28B-9DE3-5862-E928-F6695DBD6A4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81370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Fondo blanco_1">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9B7BB6AA-6009-A04F-BB29-CEE94B10B4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0AFDBB41-A0C9-344A-997D-20C0ADE36E38}"/>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pic>
        <p:nvPicPr>
          <p:cNvPr id="3" name="Gráfico 2">
            <a:extLst>
              <a:ext uri="{FF2B5EF4-FFF2-40B4-BE49-F238E27FC236}">
                <a16:creationId xmlns:a16="http://schemas.microsoft.com/office/drawing/2014/main" id="{90EACCFC-FCDB-F613-0B79-BB505B909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Tree>
    <p:extLst>
      <p:ext uri="{BB962C8B-B14F-4D97-AF65-F5344CB8AC3E}">
        <p14:creationId xmlns:p14="http://schemas.microsoft.com/office/powerpoint/2010/main" val="3534699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Fondo blanco_3">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A2E7BFC-2229-B147-B2A4-A684558A73D0}"/>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pic>
        <p:nvPicPr>
          <p:cNvPr id="6" name="Gráfico 5">
            <a:extLst>
              <a:ext uri="{FF2B5EF4-FFF2-40B4-BE49-F238E27FC236}">
                <a16:creationId xmlns:a16="http://schemas.microsoft.com/office/drawing/2014/main" id="{8024CF08-ED64-D843-9A06-7A2C27FDA4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200" y="6248095"/>
            <a:ext cx="1756229" cy="349250"/>
          </a:xfrm>
          <a:prstGeom prst="rect">
            <a:avLst/>
          </a:prstGeom>
        </p:spPr>
      </p:pic>
      <p:pic>
        <p:nvPicPr>
          <p:cNvPr id="2" name="Gráfico 1">
            <a:extLst>
              <a:ext uri="{FF2B5EF4-FFF2-40B4-BE49-F238E27FC236}">
                <a16:creationId xmlns:a16="http://schemas.microsoft.com/office/drawing/2014/main" id="{40AF0F2D-63BD-B71E-4A4C-022FF8E948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200" y="6248095"/>
            <a:ext cx="1756229" cy="349250"/>
          </a:xfrm>
          <a:prstGeom prst="rect">
            <a:avLst/>
          </a:prstGeom>
        </p:spPr>
      </p:pic>
    </p:spTree>
    <p:extLst>
      <p:ext uri="{BB962C8B-B14F-4D97-AF65-F5344CB8AC3E}">
        <p14:creationId xmlns:p14="http://schemas.microsoft.com/office/powerpoint/2010/main" val="3801856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Fondo blanco_2">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4415C075-139F-FB4D-9B86-4127AA2641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299616" y="252408"/>
            <a:ext cx="1756229" cy="349250"/>
          </a:xfrm>
          <a:prstGeom prst="rect">
            <a:avLst/>
          </a:prstGeom>
        </p:spPr>
      </p:pic>
      <p:sp>
        <p:nvSpPr>
          <p:cNvPr id="3" name="Marcador de número de diapositiva 4">
            <a:extLst>
              <a:ext uri="{FF2B5EF4-FFF2-40B4-BE49-F238E27FC236}">
                <a16:creationId xmlns:a16="http://schemas.microsoft.com/office/drawing/2014/main" id="{4ABDC8B8-E5E3-FA48-B3A0-7B2DE8A29B0D}"/>
              </a:ext>
            </a:extLst>
          </p:cNvPr>
          <p:cNvSpPr>
            <a:spLocks noGrp="1"/>
          </p:cNvSpPr>
          <p:nvPr>
            <p:ph type="sldNum" sz="quarter" idx="12"/>
          </p:nvPr>
        </p:nvSpPr>
        <p:spPr>
          <a:xfrm>
            <a:off x="11354764" y="217750"/>
            <a:ext cx="659435"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pic>
        <p:nvPicPr>
          <p:cNvPr id="4" name="Gráfico 3">
            <a:extLst>
              <a:ext uri="{FF2B5EF4-FFF2-40B4-BE49-F238E27FC236}">
                <a16:creationId xmlns:a16="http://schemas.microsoft.com/office/drawing/2014/main" id="{5CF81434-F937-F97D-6F42-DBA549AA68F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9616" y="252408"/>
            <a:ext cx="1756229" cy="349250"/>
          </a:xfrm>
          <a:prstGeom prst="rect">
            <a:avLst/>
          </a:prstGeom>
        </p:spPr>
      </p:pic>
    </p:spTree>
    <p:extLst>
      <p:ext uri="{BB962C8B-B14F-4D97-AF65-F5344CB8AC3E}">
        <p14:creationId xmlns:p14="http://schemas.microsoft.com/office/powerpoint/2010/main" val="1072800431"/>
      </p:ext>
    </p:extLst>
  </p:cSld>
  <p:clrMapOvr>
    <a:masterClrMapping/>
  </p:clrMapOvr>
  <p:transition spd="slow" advClick="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Fondo fotografía_6">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1003634" y="207717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18" name="Picture Placeholder 11"/>
          <p:cNvSpPr>
            <a:spLocks noGrp="1"/>
          </p:cNvSpPr>
          <p:nvPr>
            <p:ph type="pic" sz="quarter" idx="12"/>
          </p:nvPr>
        </p:nvSpPr>
        <p:spPr>
          <a:xfrm>
            <a:off x="3637368" y="247722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21" name="Picture Placeholder 11"/>
          <p:cNvSpPr>
            <a:spLocks noGrp="1"/>
          </p:cNvSpPr>
          <p:nvPr>
            <p:ph type="pic" sz="quarter" idx="13"/>
          </p:nvPr>
        </p:nvSpPr>
        <p:spPr>
          <a:xfrm>
            <a:off x="6271102" y="207717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22" name="Picture Placeholder 11"/>
          <p:cNvSpPr>
            <a:spLocks noGrp="1"/>
          </p:cNvSpPr>
          <p:nvPr>
            <p:ph type="pic" sz="quarter" idx="14"/>
          </p:nvPr>
        </p:nvSpPr>
        <p:spPr>
          <a:xfrm>
            <a:off x="8904836" y="247722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pic>
        <p:nvPicPr>
          <p:cNvPr id="6" name="Gráfico 5">
            <a:extLst>
              <a:ext uri="{FF2B5EF4-FFF2-40B4-BE49-F238E27FC236}">
                <a16:creationId xmlns:a16="http://schemas.microsoft.com/office/drawing/2014/main" id="{4CCB6A8C-BD6C-2240-9533-4EECD43D77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 y="6248095"/>
            <a:ext cx="1756229" cy="349250"/>
          </a:xfrm>
          <a:prstGeom prst="rect">
            <a:avLst/>
          </a:prstGeom>
        </p:spPr>
      </p:pic>
      <p:sp>
        <p:nvSpPr>
          <p:cNvPr id="7" name="Marcador de número de diapositiva 4">
            <a:extLst>
              <a:ext uri="{FF2B5EF4-FFF2-40B4-BE49-F238E27FC236}">
                <a16:creationId xmlns:a16="http://schemas.microsoft.com/office/drawing/2014/main" id="{C3C7ABA7-9F02-9B4D-B7C0-383A6E5D794C}"/>
              </a:ext>
            </a:extLst>
          </p:cNvPr>
          <p:cNvSpPr>
            <a:spLocks noGrp="1"/>
          </p:cNvSpPr>
          <p:nvPr>
            <p:ph type="sldNum" sz="quarter" idx="15"/>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1876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ortada_2">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ADDD0F-7C72-F649-B9D5-42A6304A442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38926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ndo_1">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F9F92FA7-BDD0-DB49-9313-CBC8923C3A4A}"/>
              </a:ext>
            </a:extLst>
          </p:cNvPr>
          <p:cNvGrpSpPr/>
          <p:nvPr userDrawn="1"/>
        </p:nvGrpSpPr>
        <p:grpSpPr>
          <a:xfrm>
            <a:off x="0" y="0"/>
            <a:ext cx="12192000" cy="6858000"/>
            <a:chOff x="0" y="0"/>
            <a:chExt cx="12192000" cy="6858000"/>
          </a:xfrm>
        </p:grpSpPr>
        <p:pic>
          <p:nvPicPr>
            <p:cNvPr id="4" name="Imagen 3">
              <a:extLst>
                <a:ext uri="{FF2B5EF4-FFF2-40B4-BE49-F238E27FC236}">
                  <a16:creationId xmlns:a16="http://schemas.microsoft.com/office/drawing/2014/main" id="{3EB46D32-45C8-8848-A5BC-FB71EFCCE1E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Gráfico 4">
              <a:extLst>
                <a:ext uri="{FF2B5EF4-FFF2-40B4-BE49-F238E27FC236}">
                  <a16:creationId xmlns:a16="http://schemas.microsoft.com/office/drawing/2014/main" id="{4D5A119C-0322-114B-A400-DD7697C22F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2255" y="6148729"/>
              <a:ext cx="1756229" cy="349250"/>
            </a:xfrm>
            <a:prstGeom prst="rect">
              <a:avLst/>
            </a:prstGeom>
          </p:spPr>
        </p:pic>
      </p:grpSp>
      <p:sp>
        <p:nvSpPr>
          <p:cNvPr id="6" name="Marcador de número de diapositiva 4">
            <a:extLst>
              <a:ext uri="{FF2B5EF4-FFF2-40B4-BE49-F238E27FC236}">
                <a16:creationId xmlns:a16="http://schemas.microsoft.com/office/drawing/2014/main" id="{18055409-E9C7-0D48-86E6-BBA4C344362A}"/>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solidFill>
                <a:schemeClr val="bg1"/>
              </a:solidFill>
            </a:endParaRPr>
          </a:p>
        </p:txBody>
      </p:sp>
    </p:spTree>
    <p:extLst>
      <p:ext uri="{BB962C8B-B14F-4D97-AF65-F5344CB8AC3E}">
        <p14:creationId xmlns:p14="http://schemas.microsoft.com/office/powerpoint/2010/main" val="1244157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parador_2">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C77F357-FCDB-0445-AFEA-6DAE9292BBBD}"/>
              </a:ext>
            </a:extLst>
          </p:cNvPr>
          <p:cNvGrpSpPr/>
          <p:nvPr userDrawn="1"/>
        </p:nvGrpSpPr>
        <p:grpSpPr>
          <a:xfrm>
            <a:off x="0" y="0"/>
            <a:ext cx="12192000" cy="6858000"/>
            <a:chOff x="0" y="0"/>
            <a:chExt cx="12192000" cy="6858000"/>
          </a:xfrm>
        </p:grpSpPr>
        <p:pic>
          <p:nvPicPr>
            <p:cNvPr id="3" name="Imagen 2">
              <a:extLst>
                <a:ext uri="{FF2B5EF4-FFF2-40B4-BE49-F238E27FC236}">
                  <a16:creationId xmlns:a16="http://schemas.microsoft.com/office/drawing/2014/main" id="{37BDA145-FEC3-5645-A1F0-903012C5C49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CE23679C-DAF6-8543-8473-C9322EF3B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grpSp>
    </p:spTree>
    <p:extLst>
      <p:ext uri="{BB962C8B-B14F-4D97-AF65-F5344CB8AC3E}">
        <p14:creationId xmlns:p14="http://schemas.microsoft.com/office/powerpoint/2010/main" val="3354892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4576A-C440-7A50-29BF-C6AACC17D555}"/>
              </a:ext>
            </a:extLst>
          </p:cNvPr>
          <p:cNvSpPr>
            <a:spLocks noGrp="1"/>
          </p:cNvSpPr>
          <p:nvPr>
            <p:ph type="title"/>
          </p:nvPr>
        </p:nvSpPr>
        <p:spPr/>
        <p:txBody>
          <a:bodyPr/>
          <a:lstStyle/>
          <a:p>
            <a:r>
              <a:rPr lang="es-MX"/>
              <a:t>Haz clic para modificar el estilo de título del patrón</a:t>
            </a:r>
            <a:endParaRPr lang="en-AU"/>
          </a:p>
        </p:txBody>
      </p:sp>
      <p:sp>
        <p:nvSpPr>
          <p:cNvPr id="3" name="Content Placeholder 2">
            <a:extLst>
              <a:ext uri="{FF2B5EF4-FFF2-40B4-BE49-F238E27FC236}">
                <a16:creationId xmlns:a16="http://schemas.microsoft.com/office/drawing/2014/main" id="{0266D4C6-0910-29C3-FFB6-8E6FC1AE9EF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AU"/>
          </a:p>
        </p:txBody>
      </p:sp>
      <p:sp>
        <p:nvSpPr>
          <p:cNvPr id="4" name="Date Placeholder 3">
            <a:extLst>
              <a:ext uri="{FF2B5EF4-FFF2-40B4-BE49-F238E27FC236}">
                <a16:creationId xmlns:a16="http://schemas.microsoft.com/office/drawing/2014/main" id="{FFE26290-2513-ADA6-3328-E45F74C09433}"/>
              </a:ext>
            </a:extLst>
          </p:cNvPr>
          <p:cNvSpPr>
            <a:spLocks noGrp="1"/>
          </p:cNvSpPr>
          <p:nvPr>
            <p:ph type="dt" sz="half" idx="10"/>
          </p:nvPr>
        </p:nvSpPr>
        <p:spPr/>
        <p:txBody>
          <a:bodyPr/>
          <a:lstStyle/>
          <a:p>
            <a:endParaRPr lang="es-MX" dirty="0"/>
          </a:p>
        </p:txBody>
      </p:sp>
      <p:sp>
        <p:nvSpPr>
          <p:cNvPr id="5" name="Footer Placeholder 4">
            <a:extLst>
              <a:ext uri="{FF2B5EF4-FFF2-40B4-BE49-F238E27FC236}">
                <a16:creationId xmlns:a16="http://schemas.microsoft.com/office/drawing/2014/main" id="{0880BA59-C671-F5A9-0BAD-6AADE5DBA194}"/>
              </a:ext>
            </a:extLst>
          </p:cNvPr>
          <p:cNvSpPr>
            <a:spLocks noGrp="1"/>
          </p:cNvSpPr>
          <p:nvPr>
            <p:ph type="ftr" sz="quarter" idx="11"/>
          </p:nvPr>
        </p:nvSpPr>
        <p:spPr/>
        <p:txBody>
          <a:bodyPr/>
          <a:lstStyle/>
          <a:p>
            <a:endParaRPr lang="es-MX" dirty="0"/>
          </a:p>
        </p:txBody>
      </p:sp>
      <p:sp>
        <p:nvSpPr>
          <p:cNvPr id="6" name="Slide Number Placeholder 5">
            <a:extLst>
              <a:ext uri="{FF2B5EF4-FFF2-40B4-BE49-F238E27FC236}">
                <a16:creationId xmlns:a16="http://schemas.microsoft.com/office/drawing/2014/main" id="{F5F910CB-074F-E8A3-3A45-B1BFA3B054F5}"/>
              </a:ext>
            </a:extLst>
          </p:cNvPr>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3895010432"/>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parador_3">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74683D17-FBCF-C746-A573-DDE2C97D2B34}"/>
              </a:ext>
            </a:extLst>
          </p:cNvPr>
          <p:cNvGrpSpPr/>
          <p:nvPr userDrawn="1"/>
        </p:nvGrpSpPr>
        <p:grpSpPr>
          <a:xfrm>
            <a:off x="0" y="0"/>
            <a:ext cx="12192000" cy="6858000"/>
            <a:chOff x="0" y="0"/>
            <a:chExt cx="12192000" cy="6858000"/>
          </a:xfrm>
        </p:grpSpPr>
        <p:pic>
          <p:nvPicPr>
            <p:cNvPr id="8" name="Imagen 7">
              <a:extLst>
                <a:ext uri="{FF2B5EF4-FFF2-40B4-BE49-F238E27FC236}">
                  <a16:creationId xmlns:a16="http://schemas.microsoft.com/office/drawing/2014/main" id="{6348611D-6CF2-404F-83D7-4D2587A9D1C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áfico 6">
              <a:extLst>
                <a:ext uri="{FF2B5EF4-FFF2-40B4-BE49-F238E27FC236}">
                  <a16:creationId xmlns:a16="http://schemas.microsoft.com/office/drawing/2014/main" id="{5B52042B-8B68-1D40-9F56-B0A58A1535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10270" y="5778500"/>
              <a:ext cx="1756229" cy="349250"/>
            </a:xfrm>
            <a:prstGeom prst="rect">
              <a:avLst/>
            </a:prstGeom>
          </p:spPr>
        </p:pic>
      </p:grpSp>
    </p:spTree>
    <p:extLst>
      <p:ext uri="{BB962C8B-B14F-4D97-AF65-F5344CB8AC3E}">
        <p14:creationId xmlns:p14="http://schemas.microsoft.com/office/powerpoint/2010/main" val="758136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parador_4">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FEDFE3E2-DCF9-7545-8532-78F404B76D6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FB7774E4-6EE2-DD4B-AE86-3D69DF9BFE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spTree>
    <p:extLst>
      <p:ext uri="{BB962C8B-B14F-4D97-AF65-F5344CB8AC3E}">
        <p14:creationId xmlns:p14="http://schemas.microsoft.com/office/powerpoint/2010/main" val="28428877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ondo blanco_1">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9B7BB6AA-6009-A04F-BB29-CEE94B10B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0AFDBB41-A0C9-344A-997D-20C0ADE36E38}"/>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9075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Fondo blanco_2">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4415C075-139F-FB4D-9B86-4127AA2641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9616" y="252408"/>
            <a:ext cx="1756229" cy="349250"/>
          </a:xfrm>
          <a:prstGeom prst="rect">
            <a:avLst/>
          </a:prstGeom>
        </p:spPr>
      </p:pic>
      <p:sp>
        <p:nvSpPr>
          <p:cNvPr id="3" name="Marcador de número de diapositiva 4">
            <a:extLst>
              <a:ext uri="{FF2B5EF4-FFF2-40B4-BE49-F238E27FC236}">
                <a16:creationId xmlns:a16="http://schemas.microsoft.com/office/drawing/2014/main" id="{4ABDC8B8-E5E3-FA48-B3A0-7B2DE8A29B0D}"/>
              </a:ext>
            </a:extLst>
          </p:cNvPr>
          <p:cNvSpPr>
            <a:spLocks noGrp="1"/>
          </p:cNvSpPr>
          <p:nvPr>
            <p:ph type="sldNum" sz="quarter" idx="12"/>
          </p:nvPr>
        </p:nvSpPr>
        <p:spPr>
          <a:xfrm>
            <a:off x="11354764" y="217750"/>
            <a:ext cx="659435"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5853185"/>
      </p:ext>
    </p:extLst>
  </p:cSld>
  <p:clrMapOvr>
    <a:masterClrMapping/>
  </p:clrMapOvr>
  <p:transition spd="slow" advClick="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ondo blanco_3">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A2E7BFC-2229-B147-B2A4-A684558A73D0}"/>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pic>
        <p:nvPicPr>
          <p:cNvPr id="6" name="Gráfico 5">
            <a:extLst>
              <a:ext uri="{FF2B5EF4-FFF2-40B4-BE49-F238E27FC236}">
                <a16:creationId xmlns:a16="http://schemas.microsoft.com/office/drawing/2014/main" id="{8024CF08-ED64-D843-9A06-7A2C27FDA4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200" y="6248095"/>
            <a:ext cx="1756229" cy="349250"/>
          </a:xfrm>
          <a:prstGeom prst="rect">
            <a:avLst/>
          </a:prstGeom>
        </p:spPr>
      </p:pic>
    </p:spTree>
    <p:extLst>
      <p:ext uri="{BB962C8B-B14F-4D97-AF65-F5344CB8AC3E}">
        <p14:creationId xmlns:p14="http://schemas.microsoft.com/office/powerpoint/2010/main" val="3471264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ndo azul marino">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8505CD3-0411-1F4C-92D3-97E982F3B894}"/>
              </a:ext>
            </a:extLst>
          </p:cNvPr>
          <p:cNvGrpSpPr/>
          <p:nvPr userDrawn="1"/>
        </p:nvGrpSpPr>
        <p:grpSpPr>
          <a:xfrm>
            <a:off x="0" y="0"/>
            <a:ext cx="12192000" cy="6858000"/>
            <a:chOff x="0" y="0"/>
            <a:chExt cx="12192000" cy="6858000"/>
          </a:xfrm>
        </p:grpSpPr>
        <p:sp>
          <p:nvSpPr>
            <p:cNvPr id="15" name="Rectángulo 14">
              <a:extLst>
                <a:ext uri="{FF2B5EF4-FFF2-40B4-BE49-F238E27FC236}">
                  <a16:creationId xmlns:a16="http://schemas.microsoft.com/office/drawing/2014/main" id="{4945DB76-0E18-1946-A20A-9D6E663488F2}"/>
                </a:ext>
              </a:extLst>
            </p:cNvPr>
            <p:cNvSpPr/>
            <p:nvPr userDrawn="1"/>
          </p:nvSpPr>
          <p:spPr>
            <a:xfrm>
              <a:off x="0" y="0"/>
              <a:ext cx="12192000" cy="6858000"/>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 name="Gráfico 2">
              <a:extLst>
                <a:ext uri="{FF2B5EF4-FFF2-40B4-BE49-F238E27FC236}">
                  <a16:creationId xmlns:a16="http://schemas.microsoft.com/office/drawing/2014/main" id="{C5EC662C-F895-1C48-BB9C-C0951B1398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2255" y="6148729"/>
              <a:ext cx="1756229" cy="349250"/>
            </a:xfrm>
            <a:prstGeom prst="rect">
              <a:avLst/>
            </a:prstGeom>
          </p:spPr>
        </p:pic>
      </p:grpSp>
      <p:sp>
        <p:nvSpPr>
          <p:cNvPr id="5" name="Marcador de número de diapositiva 4">
            <a:extLst>
              <a:ext uri="{FF2B5EF4-FFF2-40B4-BE49-F238E27FC236}">
                <a16:creationId xmlns:a16="http://schemas.microsoft.com/office/drawing/2014/main" id="{88D56C19-A3FB-BE47-A54C-C0AA0B0D1C60}"/>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p>
        </p:txBody>
      </p:sp>
    </p:spTree>
    <p:extLst>
      <p:ext uri="{BB962C8B-B14F-4D97-AF65-F5344CB8AC3E}">
        <p14:creationId xmlns:p14="http://schemas.microsoft.com/office/powerpoint/2010/main" val="752616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ondo blanco/azul marino">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B13EDDA-2586-2241-9BE6-3C5F58432F08}"/>
              </a:ext>
            </a:extLst>
          </p:cNvPr>
          <p:cNvSpPr/>
          <p:nvPr userDrawn="1"/>
        </p:nvSpPr>
        <p:spPr>
          <a:xfrm>
            <a:off x="0" y="3643301"/>
            <a:ext cx="12192000" cy="3214699"/>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áfico 6">
            <a:extLst>
              <a:ext uri="{FF2B5EF4-FFF2-40B4-BE49-F238E27FC236}">
                <a16:creationId xmlns:a16="http://schemas.microsoft.com/office/drawing/2014/main" id="{81AB52C7-89B6-4B46-92AA-4256BF844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
        <p:nvSpPr>
          <p:cNvPr id="5" name="Marcador de número de diapositiva 4">
            <a:extLst>
              <a:ext uri="{FF2B5EF4-FFF2-40B4-BE49-F238E27FC236}">
                <a16:creationId xmlns:a16="http://schemas.microsoft.com/office/drawing/2014/main" id="{6433EEC5-1ED3-E94C-A3B9-5C214A0ED8AA}"/>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9932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ondo azul con círculo">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A917F76B-BF86-794C-8A31-6046E48EF38D}"/>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44ECFEBC-660D-434C-8344-C08A2E534FD8}"/>
              </a:ext>
            </a:extLst>
          </p:cNvPr>
          <p:cNvGrpSpPr/>
          <p:nvPr userDrawn="1"/>
        </p:nvGrpSpPr>
        <p:grpSpPr>
          <a:xfrm>
            <a:off x="0" y="0"/>
            <a:ext cx="12192000" cy="6858000"/>
            <a:chOff x="0" y="0"/>
            <a:chExt cx="12192000" cy="6858000"/>
          </a:xfrm>
        </p:grpSpPr>
        <p:sp>
          <p:nvSpPr>
            <p:cNvPr id="15" name="Rectángulo 14">
              <a:extLst>
                <a:ext uri="{FF2B5EF4-FFF2-40B4-BE49-F238E27FC236}">
                  <a16:creationId xmlns:a16="http://schemas.microsoft.com/office/drawing/2014/main" id="{4945DB76-0E18-1946-A20A-9D6E663488F2}"/>
                </a:ext>
              </a:extLst>
            </p:cNvPr>
            <p:cNvSpPr/>
            <p:nvPr userDrawn="1"/>
          </p:nvSpPr>
          <p:spPr>
            <a:xfrm>
              <a:off x="0" y="0"/>
              <a:ext cx="12192000" cy="6858000"/>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 name="Gráfico 2">
              <a:extLst>
                <a:ext uri="{FF2B5EF4-FFF2-40B4-BE49-F238E27FC236}">
                  <a16:creationId xmlns:a16="http://schemas.microsoft.com/office/drawing/2014/main" id="{C5EC662C-F895-1C48-BB9C-C0951B1398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2255" y="6148729"/>
              <a:ext cx="1756229" cy="349250"/>
            </a:xfrm>
            <a:prstGeom prst="rect">
              <a:avLst/>
            </a:prstGeom>
          </p:spPr>
        </p:pic>
        <p:pic>
          <p:nvPicPr>
            <p:cNvPr id="8" name="Imagen 7">
              <a:extLst>
                <a:ext uri="{FF2B5EF4-FFF2-40B4-BE49-F238E27FC236}">
                  <a16:creationId xmlns:a16="http://schemas.microsoft.com/office/drawing/2014/main" id="{CF532CB6-AD19-714F-9F92-CB577F54659E}"/>
                </a:ext>
              </a:extLst>
            </p:cNvPr>
            <p:cNvPicPr>
              <a:picLocks noChangeAspect="1"/>
            </p:cNvPicPr>
            <p:nvPr userDrawn="1"/>
          </p:nvPicPr>
          <p:blipFill>
            <a:blip r:embed="rId4"/>
            <a:stretch>
              <a:fillRect/>
            </a:stretch>
          </p:blipFill>
          <p:spPr>
            <a:xfrm>
              <a:off x="0" y="0"/>
              <a:ext cx="5597611" cy="6628549"/>
            </a:xfrm>
            <a:prstGeom prst="rect">
              <a:avLst/>
            </a:prstGeom>
          </p:spPr>
        </p:pic>
      </p:grpSp>
    </p:spTree>
    <p:extLst>
      <p:ext uri="{BB962C8B-B14F-4D97-AF65-F5344CB8AC3E}">
        <p14:creationId xmlns:p14="http://schemas.microsoft.com/office/powerpoint/2010/main" val="33944925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erre_1">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F08C00-469B-BB4F-97A2-9B521A6A2C1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4138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a_4">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5154E5AA-55C8-2A42-9015-A68DB950DFD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73209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878E-164A-A9D6-D547-1719ED0481B4}"/>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n-AU"/>
          </a:p>
        </p:txBody>
      </p:sp>
      <p:sp>
        <p:nvSpPr>
          <p:cNvPr id="3" name="Text Placeholder 2">
            <a:extLst>
              <a:ext uri="{FF2B5EF4-FFF2-40B4-BE49-F238E27FC236}">
                <a16:creationId xmlns:a16="http://schemas.microsoft.com/office/drawing/2014/main" id="{A279E932-1E3F-56A3-5CB1-5D4C2FDB81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a:extLst>
              <a:ext uri="{FF2B5EF4-FFF2-40B4-BE49-F238E27FC236}">
                <a16:creationId xmlns:a16="http://schemas.microsoft.com/office/drawing/2014/main" id="{94879310-2D1F-E026-1759-71D68C71E650}"/>
              </a:ext>
            </a:extLst>
          </p:cNvPr>
          <p:cNvSpPr>
            <a:spLocks noGrp="1"/>
          </p:cNvSpPr>
          <p:nvPr>
            <p:ph type="dt" sz="half" idx="10"/>
          </p:nvPr>
        </p:nvSpPr>
        <p:spPr/>
        <p:txBody>
          <a:bodyPr/>
          <a:lstStyle/>
          <a:p>
            <a:endParaRPr lang="es-MX" dirty="0"/>
          </a:p>
        </p:txBody>
      </p:sp>
      <p:sp>
        <p:nvSpPr>
          <p:cNvPr id="5" name="Footer Placeholder 4">
            <a:extLst>
              <a:ext uri="{FF2B5EF4-FFF2-40B4-BE49-F238E27FC236}">
                <a16:creationId xmlns:a16="http://schemas.microsoft.com/office/drawing/2014/main" id="{3B3AD1BB-518C-6610-3F42-59979D5D2B95}"/>
              </a:ext>
            </a:extLst>
          </p:cNvPr>
          <p:cNvSpPr>
            <a:spLocks noGrp="1"/>
          </p:cNvSpPr>
          <p:nvPr>
            <p:ph type="ftr" sz="quarter" idx="11"/>
          </p:nvPr>
        </p:nvSpPr>
        <p:spPr/>
        <p:txBody>
          <a:bodyPr/>
          <a:lstStyle/>
          <a:p>
            <a:endParaRPr lang="es-MX" dirty="0"/>
          </a:p>
        </p:txBody>
      </p:sp>
      <p:sp>
        <p:nvSpPr>
          <p:cNvPr id="6" name="Slide Number Placeholder 5">
            <a:extLst>
              <a:ext uri="{FF2B5EF4-FFF2-40B4-BE49-F238E27FC236}">
                <a16:creationId xmlns:a16="http://schemas.microsoft.com/office/drawing/2014/main" id="{BFD5B49D-4AAF-B909-37AD-4428D159C4A4}"/>
              </a:ext>
            </a:extLst>
          </p:cNvPr>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99009757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positiva_2">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561D29-59FC-F537-861E-4B9880CACF8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38489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ortada_1">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18CF22F-66B4-B24C-B54F-3457EEB9232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71472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ortada_2">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ADDD0F-7C72-F649-B9D5-42A6304A442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59789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ndo_1">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F9F92FA7-BDD0-DB49-9313-CBC8923C3A4A}"/>
              </a:ext>
            </a:extLst>
          </p:cNvPr>
          <p:cNvGrpSpPr/>
          <p:nvPr userDrawn="1"/>
        </p:nvGrpSpPr>
        <p:grpSpPr>
          <a:xfrm>
            <a:off x="0" y="0"/>
            <a:ext cx="12192000" cy="6858000"/>
            <a:chOff x="0" y="0"/>
            <a:chExt cx="12192000" cy="6858000"/>
          </a:xfrm>
        </p:grpSpPr>
        <p:pic>
          <p:nvPicPr>
            <p:cNvPr id="4" name="Imagen 3">
              <a:extLst>
                <a:ext uri="{FF2B5EF4-FFF2-40B4-BE49-F238E27FC236}">
                  <a16:creationId xmlns:a16="http://schemas.microsoft.com/office/drawing/2014/main" id="{3EB46D32-45C8-8848-A5BC-FB71EFCCE1E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Gráfico 4">
              <a:extLst>
                <a:ext uri="{FF2B5EF4-FFF2-40B4-BE49-F238E27FC236}">
                  <a16:creationId xmlns:a16="http://schemas.microsoft.com/office/drawing/2014/main" id="{4D5A119C-0322-114B-A400-DD7697C22F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2255" y="6148729"/>
              <a:ext cx="1756229" cy="349250"/>
            </a:xfrm>
            <a:prstGeom prst="rect">
              <a:avLst/>
            </a:prstGeom>
          </p:spPr>
        </p:pic>
      </p:grpSp>
      <p:sp>
        <p:nvSpPr>
          <p:cNvPr id="6" name="Marcador de número de diapositiva 4">
            <a:extLst>
              <a:ext uri="{FF2B5EF4-FFF2-40B4-BE49-F238E27FC236}">
                <a16:creationId xmlns:a16="http://schemas.microsoft.com/office/drawing/2014/main" id="{18055409-E9C7-0D48-86E6-BBA4C344362A}"/>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solidFill>
                <a:schemeClr val="bg1"/>
              </a:solidFill>
            </a:endParaRPr>
          </a:p>
        </p:txBody>
      </p:sp>
    </p:spTree>
    <p:extLst>
      <p:ext uri="{BB962C8B-B14F-4D97-AF65-F5344CB8AC3E}">
        <p14:creationId xmlns:p14="http://schemas.microsoft.com/office/powerpoint/2010/main" val="1495225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Índice">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5E905D4-EE1A-C54F-8133-911E6F19C69F}"/>
              </a:ext>
            </a:extLst>
          </p:cNvPr>
          <p:cNvGrpSpPr/>
          <p:nvPr userDrawn="1"/>
        </p:nvGrpSpPr>
        <p:grpSpPr>
          <a:xfrm>
            <a:off x="4109" y="0"/>
            <a:ext cx="12183781" cy="6858000"/>
            <a:chOff x="4109" y="0"/>
            <a:chExt cx="12183781" cy="6858000"/>
          </a:xfrm>
        </p:grpSpPr>
        <p:pic>
          <p:nvPicPr>
            <p:cNvPr id="5" name="Imagen 4">
              <a:extLst>
                <a:ext uri="{FF2B5EF4-FFF2-40B4-BE49-F238E27FC236}">
                  <a16:creationId xmlns:a16="http://schemas.microsoft.com/office/drawing/2014/main" id="{E5C2A6E1-BF1B-D243-8015-0E5FF15450F4}"/>
                </a:ext>
              </a:extLst>
            </p:cNvPr>
            <p:cNvPicPr>
              <a:picLocks noChangeAspect="1"/>
            </p:cNvPicPr>
            <p:nvPr userDrawn="1"/>
          </p:nvPicPr>
          <p:blipFill>
            <a:blip r:embed="rId2"/>
            <a:stretch>
              <a:fillRect/>
            </a:stretch>
          </p:blipFill>
          <p:spPr>
            <a:xfrm>
              <a:off x="4109" y="0"/>
              <a:ext cx="12183781" cy="6858000"/>
            </a:xfrm>
            <a:prstGeom prst="rect">
              <a:avLst/>
            </a:prstGeom>
          </p:spPr>
        </p:pic>
        <p:pic>
          <p:nvPicPr>
            <p:cNvPr id="6" name="Gráfico 5">
              <a:extLst>
                <a:ext uri="{FF2B5EF4-FFF2-40B4-BE49-F238E27FC236}">
                  <a16:creationId xmlns:a16="http://schemas.microsoft.com/office/drawing/2014/main" id="{22B7C685-2DA6-1F43-80E3-E8E04CEF22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0416" y="6102349"/>
              <a:ext cx="1756229" cy="349250"/>
            </a:xfrm>
            <a:prstGeom prst="rect">
              <a:avLst/>
            </a:prstGeom>
          </p:spPr>
        </p:pic>
      </p:grpSp>
      <p:sp>
        <p:nvSpPr>
          <p:cNvPr id="7" name="Rectángulo 6">
            <a:extLst>
              <a:ext uri="{FF2B5EF4-FFF2-40B4-BE49-F238E27FC236}">
                <a16:creationId xmlns:a16="http://schemas.microsoft.com/office/drawing/2014/main" id="{18A80782-CB74-144B-B439-9AD667FDAB58}"/>
              </a:ext>
            </a:extLst>
          </p:cNvPr>
          <p:cNvSpPr/>
          <p:nvPr userDrawn="1"/>
        </p:nvSpPr>
        <p:spPr>
          <a:xfrm>
            <a:off x="1088020" y="1219200"/>
            <a:ext cx="10139423" cy="401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1BA3E2"/>
              </a:solidFill>
            </a:endParaRPr>
          </a:p>
        </p:txBody>
      </p:sp>
    </p:spTree>
    <p:extLst>
      <p:ext uri="{BB962C8B-B14F-4D97-AF65-F5344CB8AC3E}">
        <p14:creationId xmlns:p14="http://schemas.microsoft.com/office/powerpoint/2010/main" val="1255546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parador_1">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41A93948-750F-1B46-8D4A-BA0235DA8963}"/>
              </a:ext>
            </a:extLst>
          </p:cNvPr>
          <p:cNvGrpSpPr/>
          <p:nvPr userDrawn="1"/>
        </p:nvGrpSpPr>
        <p:grpSpPr>
          <a:xfrm>
            <a:off x="0" y="0"/>
            <a:ext cx="12192000" cy="6858000"/>
            <a:chOff x="0" y="0"/>
            <a:chExt cx="12192000" cy="6858000"/>
          </a:xfrm>
        </p:grpSpPr>
        <p:pic>
          <p:nvPicPr>
            <p:cNvPr id="7" name="Imagen 6">
              <a:extLst>
                <a:ext uri="{FF2B5EF4-FFF2-40B4-BE49-F238E27FC236}">
                  <a16:creationId xmlns:a16="http://schemas.microsoft.com/office/drawing/2014/main" id="{AA2618BB-9ED1-C94A-916D-03A9B97D1BD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6" name="Gráfico 15">
              <a:extLst>
                <a:ext uri="{FF2B5EF4-FFF2-40B4-BE49-F238E27FC236}">
                  <a16:creationId xmlns:a16="http://schemas.microsoft.com/office/drawing/2014/main" id="{A5213888-FF02-3343-8516-A4661DB2C1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10270" y="5778500"/>
              <a:ext cx="1756229" cy="349250"/>
            </a:xfrm>
            <a:prstGeom prst="rect">
              <a:avLst/>
            </a:prstGeom>
          </p:spPr>
        </p:pic>
      </p:grpSp>
    </p:spTree>
    <p:extLst>
      <p:ext uri="{BB962C8B-B14F-4D97-AF65-F5344CB8AC3E}">
        <p14:creationId xmlns:p14="http://schemas.microsoft.com/office/powerpoint/2010/main" val="1569196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parador_2">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C77F357-FCDB-0445-AFEA-6DAE9292BBBD}"/>
              </a:ext>
            </a:extLst>
          </p:cNvPr>
          <p:cNvGrpSpPr/>
          <p:nvPr userDrawn="1"/>
        </p:nvGrpSpPr>
        <p:grpSpPr>
          <a:xfrm>
            <a:off x="0" y="-221381"/>
            <a:ext cx="12192000" cy="6858000"/>
            <a:chOff x="0" y="0"/>
            <a:chExt cx="12192000" cy="6858000"/>
          </a:xfrm>
        </p:grpSpPr>
        <p:pic>
          <p:nvPicPr>
            <p:cNvPr id="3" name="Imagen 2">
              <a:extLst>
                <a:ext uri="{FF2B5EF4-FFF2-40B4-BE49-F238E27FC236}">
                  <a16:creationId xmlns:a16="http://schemas.microsoft.com/office/drawing/2014/main" id="{37BDA145-FEC3-5645-A1F0-903012C5C49B}"/>
                </a:ext>
              </a:extLst>
            </p:cNvPr>
            <p:cNvPicPr>
              <a:picLocks noChangeAspect="1"/>
            </p:cNvPicPr>
            <p:nvPr userDrawn="1"/>
          </p:nvPicPr>
          <p:blipFill>
            <a:blip r:embed="rId2">
              <a:duotone>
                <a:prstClr val="black"/>
                <a:srgbClr val="2ED9D4">
                  <a:tint val="45000"/>
                  <a:satMod val="400000"/>
                </a:srgbClr>
              </a:duotone>
            </a:blip>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CE23679C-DAF6-8543-8473-C9322EF3BEEF}"/>
                </a:ext>
              </a:extLst>
            </p:cNvPr>
            <p:cNvPicPr>
              <a:picLocks noChangeAspect="1"/>
            </p:cNvPicPr>
            <p:nvPr userDrawn="1"/>
          </p:nvPicPr>
          <p:blipFill>
            <a:blip r:embed="rId3">
              <a:duotone>
                <a:prstClr val="black"/>
                <a:srgbClr val="2ED9D4">
                  <a:tint val="45000"/>
                  <a:satMod val="400000"/>
                </a:srgbClr>
              </a:duotone>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grpSp>
    </p:spTree>
    <p:extLst>
      <p:ext uri="{BB962C8B-B14F-4D97-AF65-F5344CB8AC3E}">
        <p14:creationId xmlns:p14="http://schemas.microsoft.com/office/powerpoint/2010/main" val="24891205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parador_3">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74683D17-FBCF-C746-A573-DDE2C97D2B34}"/>
              </a:ext>
            </a:extLst>
          </p:cNvPr>
          <p:cNvGrpSpPr/>
          <p:nvPr userDrawn="1"/>
        </p:nvGrpSpPr>
        <p:grpSpPr>
          <a:xfrm>
            <a:off x="0" y="0"/>
            <a:ext cx="12192000" cy="6858000"/>
            <a:chOff x="0" y="0"/>
            <a:chExt cx="12192000" cy="6858000"/>
          </a:xfrm>
        </p:grpSpPr>
        <p:pic>
          <p:nvPicPr>
            <p:cNvPr id="8" name="Imagen 7">
              <a:extLst>
                <a:ext uri="{FF2B5EF4-FFF2-40B4-BE49-F238E27FC236}">
                  <a16:creationId xmlns:a16="http://schemas.microsoft.com/office/drawing/2014/main" id="{6348611D-6CF2-404F-83D7-4D2587A9D1C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áfico 6">
              <a:extLst>
                <a:ext uri="{FF2B5EF4-FFF2-40B4-BE49-F238E27FC236}">
                  <a16:creationId xmlns:a16="http://schemas.microsoft.com/office/drawing/2014/main" id="{5B52042B-8B68-1D40-9F56-B0A58A1535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10270" y="5778500"/>
              <a:ext cx="1756229" cy="349250"/>
            </a:xfrm>
            <a:prstGeom prst="rect">
              <a:avLst/>
            </a:prstGeom>
          </p:spPr>
        </p:pic>
      </p:grpSp>
    </p:spTree>
    <p:extLst>
      <p:ext uri="{BB962C8B-B14F-4D97-AF65-F5344CB8AC3E}">
        <p14:creationId xmlns:p14="http://schemas.microsoft.com/office/powerpoint/2010/main" val="2683132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parador_4">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FEDFE3E2-DCF9-7545-8532-78F404B76D6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FB7774E4-6EE2-DD4B-AE86-3D69DF9BFE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spTree>
    <p:extLst>
      <p:ext uri="{BB962C8B-B14F-4D97-AF65-F5344CB8AC3E}">
        <p14:creationId xmlns:p14="http://schemas.microsoft.com/office/powerpoint/2010/main" val="32528426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ndo blanco_1">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9B7BB6AA-6009-A04F-BB29-CEE94B10B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0AFDBB41-A0C9-344A-997D-20C0ADE36E38}"/>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37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CF22-B959-624E-F9A4-00EFBF88FE8F}"/>
              </a:ext>
            </a:extLst>
          </p:cNvPr>
          <p:cNvSpPr>
            <a:spLocks noGrp="1"/>
          </p:cNvSpPr>
          <p:nvPr>
            <p:ph type="title"/>
          </p:nvPr>
        </p:nvSpPr>
        <p:spPr/>
        <p:txBody>
          <a:bodyPr/>
          <a:lstStyle/>
          <a:p>
            <a:r>
              <a:rPr lang="es-MX"/>
              <a:t>Haz clic para modificar el estilo de título del patrón</a:t>
            </a:r>
            <a:endParaRPr lang="en-AU"/>
          </a:p>
        </p:txBody>
      </p:sp>
      <p:sp>
        <p:nvSpPr>
          <p:cNvPr id="3" name="Content Placeholder 2">
            <a:extLst>
              <a:ext uri="{FF2B5EF4-FFF2-40B4-BE49-F238E27FC236}">
                <a16:creationId xmlns:a16="http://schemas.microsoft.com/office/drawing/2014/main" id="{2E183F7E-61E0-F0E4-08EE-272B5351737B}"/>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AU"/>
          </a:p>
        </p:txBody>
      </p:sp>
      <p:sp>
        <p:nvSpPr>
          <p:cNvPr id="4" name="Content Placeholder 3">
            <a:extLst>
              <a:ext uri="{FF2B5EF4-FFF2-40B4-BE49-F238E27FC236}">
                <a16:creationId xmlns:a16="http://schemas.microsoft.com/office/drawing/2014/main" id="{E14A87C2-4AFE-6239-6C1D-72F5E33B39B5}"/>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AU"/>
          </a:p>
        </p:txBody>
      </p:sp>
      <p:sp>
        <p:nvSpPr>
          <p:cNvPr id="5" name="Date Placeholder 4">
            <a:extLst>
              <a:ext uri="{FF2B5EF4-FFF2-40B4-BE49-F238E27FC236}">
                <a16:creationId xmlns:a16="http://schemas.microsoft.com/office/drawing/2014/main" id="{2261C1C3-ADED-9A3C-FC07-2EF54B583275}"/>
              </a:ext>
            </a:extLst>
          </p:cNvPr>
          <p:cNvSpPr>
            <a:spLocks noGrp="1"/>
          </p:cNvSpPr>
          <p:nvPr>
            <p:ph type="dt" sz="half" idx="10"/>
          </p:nvPr>
        </p:nvSpPr>
        <p:spPr/>
        <p:txBody>
          <a:bodyPr/>
          <a:lstStyle/>
          <a:p>
            <a:endParaRPr lang="es-MX" dirty="0"/>
          </a:p>
        </p:txBody>
      </p:sp>
      <p:sp>
        <p:nvSpPr>
          <p:cNvPr id="6" name="Footer Placeholder 5">
            <a:extLst>
              <a:ext uri="{FF2B5EF4-FFF2-40B4-BE49-F238E27FC236}">
                <a16:creationId xmlns:a16="http://schemas.microsoft.com/office/drawing/2014/main" id="{805B86D4-5A57-6BD3-CAC6-8CF8C5F9676F}"/>
              </a:ext>
            </a:extLst>
          </p:cNvPr>
          <p:cNvSpPr>
            <a:spLocks noGrp="1"/>
          </p:cNvSpPr>
          <p:nvPr>
            <p:ph type="ftr" sz="quarter" idx="11"/>
          </p:nvPr>
        </p:nvSpPr>
        <p:spPr/>
        <p:txBody>
          <a:bodyPr/>
          <a:lstStyle/>
          <a:p>
            <a:endParaRPr lang="es-MX" dirty="0"/>
          </a:p>
        </p:txBody>
      </p:sp>
      <p:sp>
        <p:nvSpPr>
          <p:cNvPr id="7" name="Slide Number Placeholder 6">
            <a:extLst>
              <a:ext uri="{FF2B5EF4-FFF2-40B4-BE49-F238E27FC236}">
                <a16:creationId xmlns:a16="http://schemas.microsoft.com/office/drawing/2014/main" id="{0BD69299-B8A8-7FBD-23DC-F0E68A9BBCED}"/>
              </a:ext>
            </a:extLst>
          </p:cNvPr>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244520828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ndo blanco_2">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4415C075-139F-FB4D-9B86-4127AA2641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9616" y="252408"/>
            <a:ext cx="1756229" cy="349250"/>
          </a:xfrm>
          <a:prstGeom prst="rect">
            <a:avLst/>
          </a:prstGeom>
        </p:spPr>
      </p:pic>
      <p:sp>
        <p:nvSpPr>
          <p:cNvPr id="3" name="Marcador de número de diapositiva 4">
            <a:extLst>
              <a:ext uri="{FF2B5EF4-FFF2-40B4-BE49-F238E27FC236}">
                <a16:creationId xmlns:a16="http://schemas.microsoft.com/office/drawing/2014/main" id="{4ABDC8B8-E5E3-FA48-B3A0-7B2DE8A29B0D}"/>
              </a:ext>
            </a:extLst>
          </p:cNvPr>
          <p:cNvSpPr>
            <a:spLocks noGrp="1"/>
          </p:cNvSpPr>
          <p:nvPr>
            <p:ph type="sldNum" sz="quarter" idx="12"/>
          </p:nvPr>
        </p:nvSpPr>
        <p:spPr>
          <a:xfrm>
            <a:off x="11354764" y="217750"/>
            <a:ext cx="659435"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1362565"/>
      </p:ext>
    </p:extLst>
  </p:cSld>
  <p:clrMapOvr>
    <a:masterClrMapping/>
  </p:clrMapOvr>
  <p:transition spd="slow" advClick="0">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ndo blanco_3">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A2E7BFC-2229-B147-B2A4-A684558A73D0}"/>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pic>
        <p:nvPicPr>
          <p:cNvPr id="6" name="Gráfico 5">
            <a:extLst>
              <a:ext uri="{FF2B5EF4-FFF2-40B4-BE49-F238E27FC236}">
                <a16:creationId xmlns:a16="http://schemas.microsoft.com/office/drawing/2014/main" id="{8024CF08-ED64-D843-9A06-7A2C27FDA4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200" y="6248095"/>
            <a:ext cx="1756229" cy="349250"/>
          </a:xfrm>
          <a:prstGeom prst="rect">
            <a:avLst/>
          </a:prstGeom>
        </p:spPr>
      </p:pic>
    </p:spTree>
    <p:extLst>
      <p:ext uri="{BB962C8B-B14F-4D97-AF65-F5344CB8AC3E}">
        <p14:creationId xmlns:p14="http://schemas.microsoft.com/office/powerpoint/2010/main" val="1402926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Fondo_2">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C3B3E65-2B01-6F43-BD90-CF581CD56E24}"/>
              </a:ext>
            </a:extLst>
          </p:cNvPr>
          <p:cNvGrpSpPr/>
          <p:nvPr userDrawn="1"/>
        </p:nvGrpSpPr>
        <p:grpSpPr>
          <a:xfrm>
            <a:off x="0" y="0"/>
            <a:ext cx="12192000" cy="6858000"/>
            <a:chOff x="0" y="0"/>
            <a:chExt cx="12192000" cy="6858000"/>
          </a:xfrm>
        </p:grpSpPr>
        <p:pic>
          <p:nvPicPr>
            <p:cNvPr id="9" name="Imagen 8">
              <a:extLst>
                <a:ext uri="{FF2B5EF4-FFF2-40B4-BE49-F238E27FC236}">
                  <a16:creationId xmlns:a16="http://schemas.microsoft.com/office/drawing/2014/main" id="{7FE530E0-368D-BF49-BFED-ADEEEA2BAA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áfico 5">
              <a:extLst>
                <a:ext uri="{FF2B5EF4-FFF2-40B4-BE49-F238E27FC236}">
                  <a16:creationId xmlns:a16="http://schemas.microsoft.com/office/drawing/2014/main" id="{22B7C685-2DA6-1F43-80E3-E8E04CEF22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grpSp>
      <p:sp>
        <p:nvSpPr>
          <p:cNvPr id="4" name="Marcador de número de diapositiva 4">
            <a:extLst>
              <a:ext uri="{FF2B5EF4-FFF2-40B4-BE49-F238E27FC236}">
                <a16:creationId xmlns:a16="http://schemas.microsoft.com/office/drawing/2014/main" id="{5ACF3B95-16E2-D74E-8FBF-876BA89F830D}"/>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solidFill>
                <a:schemeClr val="bg1"/>
              </a:solidFill>
            </a:endParaRPr>
          </a:p>
        </p:txBody>
      </p:sp>
    </p:spTree>
    <p:extLst>
      <p:ext uri="{BB962C8B-B14F-4D97-AF65-F5344CB8AC3E}">
        <p14:creationId xmlns:p14="http://schemas.microsoft.com/office/powerpoint/2010/main" val="2367190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ndo azul marino">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8505CD3-0411-1F4C-92D3-97E982F3B894}"/>
              </a:ext>
            </a:extLst>
          </p:cNvPr>
          <p:cNvGrpSpPr/>
          <p:nvPr userDrawn="1"/>
        </p:nvGrpSpPr>
        <p:grpSpPr>
          <a:xfrm>
            <a:off x="0" y="0"/>
            <a:ext cx="12192000" cy="6858000"/>
            <a:chOff x="0" y="0"/>
            <a:chExt cx="12192000" cy="6858000"/>
          </a:xfrm>
        </p:grpSpPr>
        <p:sp>
          <p:nvSpPr>
            <p:cNvPr id="15" name="Rectángulo 14">
              <a:extLst>
                <a:ext uri="{FF2B5EF4-FFF2-40B4-BE49-F238E27FC236}">
                  <a16:creationId xmlns:a16="http://schemas.microsoft.com/office/drawing/2014/main" id="{4945DB76-0E18-1946-A20A-9D6E663488F2}"/>
                </a:ext>
              </a:extLst>
            </p:cNvPr>
            <p:cNvSpPr/>
            <p:nvPr userDrawn="1"/>
          </p:nvSpPr>
          <p:spPr>
            <a:xfrm>
              <a:off x="0" y="0"/>
              <a:ext cx="12192000" cy="6858000"/>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 name="Gráfico 2">
              <a:extLst>
                <a:ext uri="{FF2B5EF4-FFF2-40B4-BE49-F238E27FC236}">
                  <a16:creationId xmlns:a16="http://schemas.microsoft.com/office/drawing/2014/main" id="{C5EC662C-F895-1C48-BB9C-C0951B1398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2255" y="6148729"/>
              <a:ext cx="1756229" cy="349250"/>
            </a:xfrm>
            <a:prstGeom prst="rect">
              <a:avLst/>
            </a:prstGeom>
          </p:spPr>
        </p:pic>
      </p:grpSp>
      <p:sp>
        <p:nvSpPr>
          <p:cNvPr id="5" name="Marcador de número de diapositiva 4">
            <a:extLst>
              <a:ext uri="{FF2B5EF4-FFF2-40B4-BE49-F238E27FC236}">
                <a16:creationId xmlns:a16="http://schemas.microsoft.com/office/drawing/2014/main" id="{88D56C19-A3FB-BE47-A54C-C0AA0B0D1C60}"/>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p>
        </p:txBody>
      </p:sp>
    </p:spTree>
    <p:extLst>
      <p:ext uri="{BB962C8B-B14F-4D97-AF65-F5344CB8AC3E}">
        <p14:creationId xmlns:p14="http://schemas.microsoft.com/office/powerpoint/2010/main" val="20349756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ndo blanco/azul marino">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B13EDDA-2586-2241-9BE6-3C5F58432F08}"/>
              </a:ext>
            </a:extLst>
          </p:cNvPr>
          <p:cNvSpPr/>
          <p:nvPr userDrawn="1"/>
        </p:nvSpPr>
        <p:spPr>
          <a:xfrm>
            <a:off x="0" y="3643301"/>
            <a:ext cx="12192000" cy="3214699"/>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áfico 6">
            <a:extLst>
              <a:ext uri="{FF2B5EF4-FFF2-40B4-BE49-F238E27FC236}">
                <a16:creationId xmlns:a16="http://schemas.microsoft.com/office/drawing/2014/main" id="{81AB52C7-89B6-4B46-92AA-4256BF844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
        <p:nvSpPr>
          <p:cNvPr id="5" name="Marcador de número de diapositiva 4">
            <a:extLst>
              <a:ext uri="{FF2B5EF4-FFF2-40B4-BE49-F238E27FC236}">
                <a16:creationId xmlns:a16="http://schemas.microsoft.com/office/drawing/2014/main" id="{6433EEC5-1ED3-E94C-A3B9-5C214A0ED8AA}"/>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9334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ndo azul con círculo">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A917F76B-BF86-794C-8A31-6046E48EF38D}"/>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44ECFEBC-660D-434C-8344-C08A2E534FD8}"/>
              </a:ext>
            </a:extLst>
          </p:cNvPr>
          <p:cNvGrpSpPr/>
          <p:nvPr userDrawn="1"/>
        </p:nvGrpSpPr>
        <p:grpSpPr>
          <a:xfrm>
            <a:off x="0" y="0"/>
            <a:ext cx="12192000" cy="6858000"/>
            <a:chOff x="0" y="0"/>
            <a:chExt cx="12192000" cy="6858000"/>
          </a:xfrm>
        </p:grpSpPr>
        <p:sp>
          <p:nvSpPr>
            <p:cNvPr id="15" name="Rectángulo 14">
              <a:extLst>
                <a:ext uri="{FF2B5EF4-FFF2-40B4-BE49-F238E27FC236}">
                  <a16:creationId xmlns:a16="http://schemas.microsoft.com/office/drawing/2014/main" id="{4945DB76-0E18-1946-A20A-9D6E663488F2}"/>
                </a:ext>
              </a:extLst>
            </p:cNvPr>
            <p:cNvSpPr/>
            <p:nvPr userDrawn="1"/>
          </p:nvSpPr>
          <p:spPr>
            <a:xfrm>
              <a:off x="0" y="0"/>
              <a:ext cx="12192000" cy="6858000"/>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 name="Gráfico 2">
              <a:extLst>
                <a:ext uri="{FF2B5EF4-FFF2-40B4-BE49-F238E27FC236}">
                  <a16:creationId xmlns:a16="http://schemas.microsoft.com/office/drawing/2014/main" id="{C5EC662C-F895-1C48-BB9C-C0951B1398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2255" y="6148729"/>
              <a:ext cx="1756229" cy="349250"/>
            </a:xfrm>
            <a:prstGeom prst="rect">
              <a:avLst/>
            </a:prstGeom>
          </p:spPr>
        </p:pic>
        <p:pic>
          <p:nvPicPr>
            <p:cNvPr id="8" name="Imagen 7">
              <a:extLst>
                <a:ext uri="{FF2B5EF4-FFF2-40B4-BE49-F238E27FC236}">
                  <a16:creationId xmlns:a16="http://schemas.microsoft.com/office/drawing/2014/main" id="{CF532CB6-AD19-714F-9F92-CB577F54659E}"/>
                </a:ext>
              </a:extLst>
            </p:cNvPr>
            <p:cNvPicPr>
              <a:picLocks noChangeAspect="1"/>
            </p:cNvPicPr>
            <p:nvPr userDrawn="1"/>
          </p:nvPicPr>
          <p:blipFill>
            <a:blip r:embed="rId4"/>
            <a:stretch>
              <a:fillRect/>
            </a:stretch>
          </p:blipFill>
          <p:spPr>
            <a:xfrm>
              <a:off x="0" y="0"/>
              <a:ext cx="5597611" cy="6628549"/>
            </a:xfrm>
            <a:prstGeom prst="rect">
              <a:avLst/>
            </a:prstGeom>
          </p:spPr>
        </p:pic>
      </p:grpSp>
    </p:spTree>
    <p:extLst>
      <p:ext uri="{BB962C8B-B14F-4D97-AF65-F5344CB8AC3E}">
        <p14:creationId xmlns:p14="http://schemas.microsoft.com/office/powerpoint/2010/main" val="2394449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ondo fotografía_1">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3746C792-4334-454A-A97C-07BC572A0069}"/>
              </a:ext>
            </a:extLst>
          </p:cNvPr>
          <p:cNvGrpSpPr/>
          <p:nvPr userDrawn="1"/>
        </p:nvGrpSpPr>
        <p:grpSpPr>
          <a:xfrm>
            <a:off x="4804611" y="0"/>
            <a:ext cx="7387389" cy="6858000"/>
            <a:chOff x="4804611" y="0"/>
            <a:chExt cx="7387389" cy="6858000"/>
          </a:xfrm>
        </p:grpSpPr>
        <p:pic>
          <p:nvPicPr>
            <p:cNvPr id="6" name="Imagen 5">
              <a:extLst>
                <a:ext uri="{FF2B5EF4-FFF2-40B4-BE49-F238E27FC236}">
                  <a16:creationId xmlns:a16="http://schemas.microsoft.com/office/drawing/2014/main" id="{E174B2FC-808B-744E-8159-C7CEA98B2A10}"/>
                </a:ext>
              </a:extLst>
            </p:cNvPr>
            <p:cNvPicPr>
              <a:picLocks noChangeAspect="1"/>
            </p:cNvPicPr>
            <p:nvPr userDrawn="1"/>
          </p:nvPicPr>
          <p:blipFill>
            <a:blip r:embed="rId2"/>
            <a:stretch>
              <a:fillRect/>
            </a:stretch>
          </p:blipFill>
          <p:spPr>
            <a:xfrm>
              <a:off x="4804611" y="0"/>
              <a:ext cx="7387389" cy="6858000"/>
            </a:xfrm>
            <a:prstGeom prst="rect">
              <a:avLst/>
            </a:prstGeom>
          </p:spPr>
        </p:pic>
        <p:pic>
          <p:nvPicPr>
            <p:cNvPr id="3" name="Gráfico 2">
              <a:extLst>
                <a:ext uri="{FF2B5EF4-FFF2-40B4-BE49-F238E27FC236}">
                  <a16:creationId xmlns:a16="http://schemas.microsoft.com/office/drawing/2014/main" id="{B52DC50A-408B-7245-9540-A0FD537B78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grpSp>
      <p:sp>
        <p:nvSpPr>
          <p:cNvPr id="5" name="Marcador de número de diapositiva 4">
            <a:extLst>
              <a:ext uri="{FF2B5EF4-FFF2-40B4-BE49-F238E27FC236}">
                <a16:creationId xmlns:a16="http://schemas.microsoft.com/office/drawing/2014/main" id="{B122EFA1-D65D-0E45-B806-064A77867B5D}"/>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36153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ondo fotografía_3">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CFE8FEB-B440-8E4A-860A-044AC67CF426}"/>
              </a:ext>
            </a:extLst>
          </p:cNvPr>
          <p:cNvPicPr>
            <a:picLocks noChangeAspect="1"/>
          </p:cNvPicPr>
          <p:nvPr userDrawn="1"/>
        </p:nvPicPr>
        <p:blipFill>
          <a:blip r:embed="rId2"/>
          <a:stretch>
            <a:fillRect/>
          </a:stretch>
        </p:blipFill>
        <p:spPr>
          <a:xfrm>
            <a:off x="2027560" y="242661"/>
            <a:ext cx="3434956" cy="3475503"/>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3F53546D-CD5D-134A-8463-2D86938B00CE}"/>
              </a:ext>
            </a:extLst>
          </p:cNvPr>
          <p:cNvPicPr>
            <a:picLocks noChangeAspect="1"/>
          </p:cNvPicPr>
          <p:nvPr userDrawn="1"/>
        </p:nvPicPr>
        <p:blipFill>
          <a:blip r:embed="rId3"/>
          <a:stretch>
            <a:fillRect/>
          </a:stretch>
        </p:blipFill>
        <p:spPr>
          <a:xfrm>
            <a:off x="3203476" y="3703623"/>
            <a:ext cx="2704886" cy="2688762"/>
          </a:xfrm>
          <a:prstGeom prst="rect">
            <a:avLst/>
          </a:prstGeom>
          <a:effectLst>
            <a:outerShdw blurRad="50800" dist="38100" dir="2700000" algn="tl" rotWithShape="0">
              <a:prstClr val="black">
                <a:alpha val="40000"/>
              </a:prstClr>
            </a:outerShdw>
          </a:effectLst>
        </p:spPr>
      </p:pic>
      <p:pic>
        <p:nvPicPr>
          <p:cNvPr id="3" name="Imagen 2">
            <a:extLst>
              <a:ext uri="{FF2B5EF4-FFF2-40B4-BE49-F238E27FC236}">
                <a16:creationId xmlns:a16="http://schemas.microsoft.com/office/drawing/2014/main" id="{7C18E27F-EEFB-404E-A713-3E39257C6438}"/>
              </a:ext>
            </a:extLst>
          </p:cNvPr>
          <p:cNvPicPr>
            <a:picLocks noChangeAspect="1"/>
          </p:cNvPicPr>
          <p:nvPr userDrawn="1"/>
        </p:nvPicPr>
        <p:blipFill>
          <a:blip r:embed="rId4"/>
          <a:stretch>
            <a:fillRect/>
          </a:stretch>
        </p:blipFill>
        <p:spPr>
          <a:xfrm>
            <a:off x="434662" y="3103035"/>
            <a:ext cx="2704886" cy="2688762"/>
          </a:xfrm>
          <a:prstGeom prst="rect">
            <a:avLst/>
          </a:prstGeom>
          <a:effectLst>
            <a:outerShdw blurRad="50800" dist="38100" dir="2700000" algn="tl" rotWithShape="0">
              <a:prstClr val="black">
                <a:alpha val="40000"/>
              </a:prstClr>
            </a:outerShdw>
          </a:effectLst>
        </p:spPr>
      </p:pic>
      <p:pic>
        <p:nvPicPr>
          <p:cNvPr id="5" name="Gráfico 4">
            <a:extLst>
              <a:ext uri="{FF2B5EF4-FFF2-40B4-BE49-F238E27FC236}">
                <a16:creationId xmlns:a16="http://schemas.microsoft.com/office/drawing/2014/main" id="{5CD94151-FE44-A340-A475-DDDB7FB72E9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0318" y="6222032"/>
            <a:ext cx="1756229" cy="349250"/>
          </a:xfrm>
          <a:prstGeom prst="rect">
            <a:avLst/>
          </a:prstGeom>
        </p:spPr>
      </p:pic>
      <p:sp>
        <p:nvSpPr>
          <p:cNvPr id="6" name="Marcador de número de diapositiva 4">
            <a:extLst>
              <a:ext uri="{FF2B5EF4-FFF2-40B4-BE49-F238E27FC236}">
                <a16:creationId xmlns:a16="http://schemas.microsoft.com/office/drawing/2014/main" id="{08EED5D9-56C2-A54C-ADE5-2B5AAF4892F5}"/>
              </a:ext>
            </a:extLst>
          </p:cNvPr>
          <p:cNvSpPr>
            <a:spLocks noGrp="1"/>
          </p:cNvSpPr>
          <p:nvPr>
            <p:ph type="sldNum" sz="quarter" idx="14"/>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87037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ndo fotografía_4">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5CBB391-16D4-2045-9931-6B70B85E3CC4}"/>
              </a:ext>
            </a:extLst>
          </p:cNvPr>
          <p:cNvPicPr>
            <a:picLocks noChangeAspect="1"/>
          </p:cNvPicPr>
          <p:nvPr userDrawn="1"/>
        </p:nvPicPr>
        <p:blipFill>
          <a:blip r:embed="rId2"/>
          <a:stretch>
            <a:fillRect/>
          </a:stretch>
        </p:blipFill>
        <p:spPr>
          <a:xfrm>
            <a:off x="6110912" y="0"/>
            <a:ext cx="6096000" cy="6858000"/>
          </a:xfrm>
          <a:prstGeom prst="rect">
            <a:avLst/>
          </a:prstGeom>
        </p:spPr>
      </p:pic>
      <p:sp>
        <p:nvSpPr>
          <p:cNvPr id="4" name="Marcador de número de diapositiva 4">
            <a:extLst>
              <a:ext uri="{FF2B5EF4-FFF2-40B4-BE49-F238E27FC236}">
                <a16:creationId xmlns:a16="http://schemas.microsoft.com/office/drawing/2014/main" id="{33FEF4D4-89E2-0044-9F93-58D92AA446D1}"/>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solidFill>
                <a:schemeClr val="bg1"/>
              </a:solidFill>
            </a:endParaRPr>
          </a:p>
        </p:txBody>
      </p:sp>
      <p:pic>
        <p:nvPicPr>
          <p:cNvPr id="7" name="Gráfico 6">
            <a:extLst>
              <a:ext uri="{FF2B5EF4-FFF2-40B4-BE49-F238E27FC236}">
                <a16:creationId xmlns:a16="http://schemas.microsoft.com/office/drawing/2014/main" id="{D8C77D86-BCE4-0D48-A76D-EB5643BB9E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spTree>
    <p:extLst>
      <p:ext uri="{BB962C8B-B14F-4D97-AF65-F5344CB8AC3E}">
        <p14:creationId xmlns:p14="http://schemas.microsoft.com/office/powerpoint/2010/main" val="14544065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ndo fotografía_5">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8689504-EB2F-994A-9918-C0B5336D58F5}"/>
              </a:ext>
            </a:extLst>
          </p:cNvPr>
          <p:cNvPicPr>
            <a:picLocks noChangeAspect="1"/>
          </p:cNvPicPr>
          <p:nvPr userDrawn="1"/>
        </p:nvPicPr>
        <p:blipFill rotWithShape="1">
          <a:blip r:embed="rId2"/>
          <a:srcRect l="2146"/>
          <a:stretch/>
        </p:blipFill>
        <p:spPr>
          <a:xfrm>
            <a:off x="-17929" y="0"/>
            <a:ext cx="5633763" cy="6858000"/>
          </a:xfrm>
          <a:prstGeom prst="rect">
            <a:avLst/>
          </a:prstGeom>
        </p:spPr>
      </p:pic>
      <p:pic>
        <p:nvPicPr>
          <p:cNvPr id="3" name="Gráfico 2">
            <a:extLst>
              <a:ext uri="{FF2B5EF4-FFF2-40B4-BE49-F238E27FC236}">
                <a16:creationId xmlns:a16="http://schemas.microsoft.com/office/drawing/2014/main" id="{81227824-1B8E-764E-A4AB-7CA2FF2A89F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95BE7D3D-3DD9-B041-AC35-C9C19A24F0E2}"/>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0141022"/>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35E8-45E4-FE34-3626-3F89075C3163}"/>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n-AU"/>
          </a:p>
        </p:txBody>
      </p:sp>
      <p:sp>
        <p:nvSpPr>
          <p:cNvPr id="3" name="Text Placeholder 2">
            <a:extLst>
              <a:ext uri="{FF2B5EF4-FFF2-40B4-BE49-F238E27FC236}">
                <a16:creationId xmlns:a16="http://schemas.microsoft.com/office/drawing/2014/main" id="{8337EA60-8301-AAEA-FA53-8A14CEA47E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a:extLst>
              <a:ext uri="{FF2B5EF4-FFF2-40B4-BE49-F238E27FC236}">
                <a16:creationId xmlns:a16="http://schemas.microsoft.com/office/drawing/2014/main" id="{15062B80-3B8C-BCC7-D9F0-2973E48C0182}"/>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AU"/>
          </a:p>
        </p:txBody>
      </p:sp>
      <p:sp>
        <p:nvSpPr>
          <p:cNvPr id="5" name="Text Placeholder 4">
            <a:extLst>
              <a:ext uri="{FF2B5EF4-FFF2-40B4-BE49-F238E27FC236}">
                <a16:creationId xmlns:a16="http://schemas.microsoft.com/office/drawing/2014/main" id="{6D260A4C-9EA7-FF25-5551-55EF05BFDA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a:extLst>
              <a:ext uri="{FF2B5EF4-FFF2-40B4-BE49-F238E27FC236}">
                <a16:creationId xmlns:a16="http://schemas.microsoft.com/office/drawing/2014/main" id="{E7BD37CE-3F98-3FB2-3730-675EACADC5AA}"/>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AU"/>
          </a:p>
        </p:txBody>
      </p:sp>
      <p:sp>
        <p:nvSpPr>
          <p:cNvPr id="7" name="Date Placeholder 6">
            <a:extLst>
              <a:ext uri="{FF2B5EF4-FFF2-40B4-BE49-F238E27FC236}">
                <a16:creationId xmlns:a16="http://schemas.microsoft.com/office/drawing/2014/main" id="{ABF0AB38-1B45-9995-73DC-00BA359D1403}"/>
              </a:ext>
            </a:extLst>
          </p:cNvPr>
          <p:cNvSpPr>
            <a:spLocks noGrp="1"/>
          </p:cNvSpPr>
          <p:nvPr>
            <p:ph type="dt" sz="half" idx="10"/>
          </p:nvPr>
        </p:nvSpPr>
        <p:spPr/>
        <p:txBody>
          <a:bodyPr/>
          <a:lstStyle/>
          <a:p>
            <a:endParaRPr lang="es-MX" dirty="0"/>
          </a:p>
        </p:txBody>
      </p:sp>
      <p:sp>
        <p:nvSpPr>
          <p:cNvPr id="8" name="Footer Placeholder 7">
            <a:extLst>
              <a:ext uri="{FF2B5EF4-FFF2-40B4-BE49-F238E27FC236}">
                <a16:creationId xmlns:a16="http://schemas.microsoft.com/office/drawing/2014/main" id="{FEA4E7CE-260C-ED90-32C9-9120059F2F77}"/>
              </a:ext>
            </a:extLst>
          </p:cNvPr>
          <p:cNvSpPr>
            <a:spLocks noGrp="1"/>
          </p:cNvSpPr>
          <p:nvPr>
            <p:ph type="ftr" sz="quarter" idx="11"/>
          </p:nvPr>
        </p:nvSpPr>
        <p:spPr/>
        <p:txBody>
          <a:bodyPr/>
          <a:lstStyle/>
          <a:p>
            <a:endParaRPr lang="es-MX" dirty="0"/>
          </a:p>
        </p:txBody>
      </p:sp>
      <p:sp>
        <p:nvSpPr>
          <p:cNvPr id="9" name="Slide Number Placeholder 8">
            <a:extLst>
              <a:ext uri="{FF2B5EF4-FFF2-40B4-BE49-F238E27FC236}">
                <a16:creationId xmlns:a16="http://schemas.microsoft.com/office/drawing/2014/main" id="{9C38158E-3EA0-449A-2ECA-C8CA6B2477B5}"/>
              </a:ext>
            </a:extLst>
          </p:cNvPr>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38843054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ndo fotografía_6">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1003634" y="207717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r>
              <a:rPr lang="es-MX" dirty="0"/>
              <a:t>Haz clic en el icono para agregar una imagen</a:t>
            </a:r>
            <a:endParaRPr lang="en-US" dirty="0"/>
          </a:p>
        </p:txBody>
      </p:sp>
      <p:sp>
        <p:nvSpPr>
          <p:cNvPr id="18" name="Picture Placeholder 11"/>
          <p:cNvSpPr>
            <a:spLocks noGrp="1"/>
          </p:cNvSpPr>
          <p:nvPr>
            <p:ph type="pic" sz="quarter" idx="12"/>
          </p:nvPr>
        </p:nvSpPr>
        <p:spPr>
          <a:xfrm>
            <a:off x="3637368" y="247722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r>
              <a:rPr lang="es-MX" dirty="0"/>
              <a:t>Haz clic en el icono para agregar una imagen</a:t>
            </a:r>
            <a:endParaRPr lang="en-US" dirty="0"/>
          </a:p>
        </p:txBody>
      </p:sp>
      <p:sp>
        <p:nvSpPr>
          <p:cNvPr id="21" name="Picture Placeholder 11"/>
          <p:cNvSpPr>
            <a:spLocks noGrp="1"/>
          </p:cNvSpPr>
          <p:nvPr>
            <p:ph type="pic" sz="quarter" idx="13"/>
          </p:nvPr>
        </p:nvSpPr>
        <p:spPr>
          <a:xfrm>
            <a:off x="6271102" y="207717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r>
              <a:rPr lang="es-MX" dirty="0"/>
              <a:t>Haz clic en el icono para agregar una imagen</a:t>
            </a:r>
            <a:endParaRPr lang="en-US" dirty="0"/>
          </a:p>
        </p:txBody>
      </p:sp>
      <p:sp>
        <p:nvSpPr>
          <p:cNvPr id="22" name="Picture Placeholder 11"/>
          <p:cNvSpPr>
            <a:spLocks noGrp="1"/>
          </p:cNvSpPr>
          <p:nvPr>
            <p:ph type="pic" sz="quarter" idx="14"/>
          </p:nvPr>
        </p:nvSpPr>
        <p:spPr>
          <a:xfrm>
            <a:off x="8904836" y="247722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r>
              <a:rPr lang="es-MX" dirty="0"/>
              <a:t>Haz clic en el icono para agregar una imagen</a:t>
            </a:r>
            <a:endParaRPr lang="en-US" dirty="0"/>
          </a:p>
        </p:txBody>
      </p:sp>
      <p:pic>
        <p:nvPicPr>
          <p:cNvPr id="6" name="Gráfico 5">
            <a:extLst>
              <a:ext uri="{FF2B5EF4-FFF2-40B4-BE49-F238E27FC236}">
                <a16:creationId xmlns:a16="http://schemas.microsoft.com/office/drawing/2014/main" id="{4CCB6A8C-BD6C-2240-9533-4EECD43D77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 y="6248095"/>
            <a:ext cx="1756229" cy="349250"/>
          </a:xfrm>
          <a:prstGeom prst="rect">
            <a:avLst/>
          </a:prstGeom>
        </p:spPr>
      </p:pic>
      <p:sp>
        <p:nvSpPr>
          <p:cNvPr id="7" name="Marcador de número de diapositiva 4">
            <a:extLst>
              <a:ext uri="{FF2B5EF4-FFF2-40B4-BE49-F238E27FC236}">
                <a16:creationId xmlns:a16="http://schemas.microsoft.com/office/drawing/2014/main" id="{C3C7ABA7-9F02-9B4D-B7C0-383A6E5D794C}"/>
              </a:ext>
            </a:extLst>
          </p:cNvPr>
          <p:cNvSpPr>
            <a:spLocks noGrp="1"/>
          </p:cNvSpPr>
          <p:nvPr>
            <p:ph type="sldNum" sz="quarter" idx="15"/>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7070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ndo fotografía_7">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D3E7B82-B6DF-EB4D-AFDF-6C29FEC84D79}"/>
              </a:ext>
            </a:extLst>
          </p:cNvPr>
          <p:cNvPicPr>
            <a:picLocks noChangeAspect="1"/>
          </p:cNvPicPr>
          <p:nvPr userDrawn="1"/>
        </p:nvPicPr>
        <p:blipFill>
          <a:blip r:embed="rId2"/>
          <a:stretch>
            <a:fillRect/>
          </a:stretch>
        </p:blipFill>
        <p:spPr>
          <a:xfrm>
            <a:off x="1008805" y="1208944"/>
            <a:ext cx="4548738" cy="4521622"/>
          </a:xfrm>
          <a:prstGeom prst="rect">
            <a:avLst/>
          </a:prstGeom>
          <a:effectLst>
            <a:outerShdw blurRad="50800" dist="38100" dir="2700000" algn="tl" rotWithShape="0">
              <a:prstClr val="black">
                <a:alpha val="40000"/>
              </a:prstClr>
            </a:outerShdw>
          </a:effectLst>
        </p:spPr>
      </p:pic>
      <p:pic>
        <p:nvPicPr>
          <p:cNvPr id="3" name="Gráfico 2">
            <a:extLst>
              <a:ext uri="{FF2B5EF4-FFF2-40B4-BE49-F238E27FC236}">
                <a16:creationId xmlns:a16="http://schemas.microsoft.com/office/drawing/2014/main" id="{B6C4DEA6-FFE0-1542-91E7-208F4E9B49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569565D9-8BBD-2746-9EBF-2E21A95B85EF}"/>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
        <p:nvSpPr>
          <p:cNvPr id="7" name="Circle: Hollow 17">
            <a:extLst>
              <a:ext uri="{FF2B5EF4-FFF2-40B4-BE49-F238E27FC236}">
                <a16:creationId xmlns:a16="http://schemas.microsoft.com/office/drawing/2014/main" id="{447CE047-E90E-B348-A1FC-1FEB8B447921}"/>
              </a:ext>
            </a:extLst>
          </p:cNvPr>
          <p:cNvSpPr/>
          <p:nvPr userDrawn="1"/>
        </p:nvSpPr>
        <p:spPr>
          <a:xfrm>
            <a:off x="695061" y="886590"/>
            <a:ext cx="5134247" cy="5134247"/>
          </a:xfrm>
          <a:prstGeom prst="donut">
            <a:avLst>
              <a:gd name="adj" fmla="val 3999"/>
            </a:avLst>
          </a:prstGeom>
          <a:gradFill>
            <a:gsLst>
              <a:gs pos="1000">
                <a:srgbClr val="1277C6"/>
              </a:gs>
              <a:gs pos="74000">
                <a:srgbClr val="1BA3E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1317484341"/>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ierre_1">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F08C00-469B-BB4F-97A2-9B521A6A2C1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80704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ierre_2">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41A786B-7C17-3B42-B0E0-38CFD2F322A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455019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a:p>
        </p:txBody>
      </p:sp>
      <p:sp>
        <p:nvSpPr>
          <p:cNvPr id="4" name="Date Placeholder 3"/>
          <p:cNvSpPr>
            <a:spLocks noGrp="1"/>
          </p:cNvSpPr>
          <p:nvPr>
            <p:ph type="dt" sz="half" idx="10"/>
          </p:nvPr>
        </p:nvSpPr>
        <p:spPr/>
        <p:txBody>
          <a:bodyPr/>
          <a:lstStyle/>
          <a:p>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2647293829"/>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424794768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2832889230"/>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866164577"/>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1562062254"/>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187230045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A7A27-87B4-DEDA-40FE-9A93CFCA83AD}"/>
              </a:ext>
            </a:extLst>
          </p:cNvPr>
          <p:cNvSpPr>
            <a:spLocks noGrp="1"/>
          </p:cNvSpPr>
          <p:nvPr>
            <p:ph type="title"/>
          </p:nvPr>
        </p:nvSpPr>
        <p:spPr/>
        <p:txBody>
          <a:bodyPr/>
          <a:lstStyle/>
          <a:p>
            <a:r>
              <a:rPr lang="es-MX"/>
              <a:t>Haz clic para modificar el estilo de título del patrón</a:t>
            </a:r>
            <a:endParaRPr lang="en-AU"/>
          </a:p>
        </p:txBody>
      </p:sp>
      <p:sp>
        <p:nvSpPr>
          <p:cNvPr id="3" name="Date Placeholder 2">
            <a:extLst>
              <a:ext uri="{FF2B5EF4-FFF2-40B4-BE49-F238E27FC236}">
                <a16:creationId xmlns:a16="http://schemas.microsoft.com/office/drawing/2014/main" id="{A449285E-975E-80F9-6AA2-40A0AB008362}"/>
              </a:ext>
            </a:extLst>
          </p:cNvPr>
          <p:cNvSpPr>
            <a:spLocks noGrp="1"/>
          </p:cNvSpPr>
          <p:nvPr>
            <p:ph type="dt" sz="half" idx="10"/>
          </p:nvPr>
        </p:nvSpPr>
        <p:spPr/>
        <p:txBody>
          <a:bodyPr/>
          <a:lstStyle/>
          <a:p>
            <a:endParaRPr lang="es-MX" dirty="0"/>
          </a:p>
        </p:txBody>
      </p:sp>
      <p:sp>
        <p:nvSpPr>
          <p:cNvPr id="4" name="Footer Placeholder 3">
            <a:extLst>
              <a:ext uri="{FF2B5EF4-FFF2-40B4-BE49-F238E27FC236}">
                <a16:creationId xmlns:a16="http://schemas.microsoft.com/office/drawing/2014/main" id="{249CD3C4-51D6-9848-06E7-B9E61E32F29D}"/>
              </a:ext>
            </a:extLst>
          </p:cNvPr>
          <p:cNvSpPr>
            <a:spLocks noGrp="1"/>
          </p:cNvSpPr>
          <p:nvPr>
            <p:ph type="ftr" sz="quarter" idx="11"/>
          </p:nvPr>
        </p:nvSpPr>
        <p:spPr/>
        <p:txBody>
          <a:bodyPr/>
          <a:lstStyle/>
          <a:p>
            <a:endParaRPr lang="es-MX" dirty="0"/>
          </a:p>
        </p:txBody>
      </p:sp>
      <p:sp>
        <p:nvSpPr>
          <p:cNvPr id="5" name="Slide Number Placeholder 4">
            <a:extLst>
              <a:ext uri="{FF2B5EF4-FFF2-40B4-BE49-F238E27FC236}">
                <a16:creationId xmlns:a16="http://schemas.microsoft.com/office/drawing/2014/main" id="{02CB4A38-53CB-8858-51CE-0BFBE7D8C116}"/>
              </a:ext>
            </a:extLst>
          </p:cNvPr>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1938694830"/>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MX" dirty="0"/>
          </a:p>
        </p:txBody>
      </p:sp>
      <p:sp>
        <p:nvSpPr>
          <p:cNvPr id="3" name="Footer Placeholder 2"/>
          <p:cNvSpPr>
            <a:spLocks noGrp="1"/>
          </p:cNvSpPr>
          <p:nvPr>
            <p:ph type="ftr" sz="quarter" idx="11"/>
          </p:nvPr>
        </p:nvSpPr>
        <p:spPr/>
        <p:txBody>
          <a:bodyPr/>
          <a:lstStyle/>
          <a:p>
            <a:endParaRPr lang="es-MX" dirty="0"/>
          </a:p>
        </p:txBody>
      </p:sp>
      <p:sp>
        <p:nvSpPr>
          <p:cNvPr id="4" name="Slide Number Placeholder 3"/>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3218068286"/>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1269822902"/>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299252306"/>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540666701"/>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2856155577"/>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Fondo blanco_1">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0AFDBB41-A0C9-344A-997D-20C0ADE36E38}"/>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pic>
        <p:nvPicPr>
          <p:cNvPr id="3" name="Gráfico 2">
            <a:extLst>
              <a:ext uri="{FF2B5EF4-FFF2-40B4-BE49-F238E27FC236}">
                <a16:creationId xmlns:a16="http://schemas.microsoft.com/office/drawing/2014/main" id="{90EACCFC-FCDB-F613-0B79-BB505B9091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Tree>
    <p:extLst>
      <p:ext uri="{BB962C8B-B14F-4D97-AF65-F5344CB8AC3E}">
        <p14:creationId xmlns:p14="http://schemas.microsoft.com/office/powerpoint/2010/main" val="3053446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Fondo fotografía_6">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1003634" y="207717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18" name="Picture Placeholder 11"/>
          <p:cNvSpPr>
            <a:spLocks noGrp="1"/>
          </p:cNvSpPr>
          <p:nvPr>
            <p:ph type="pic" sz="quarter" idx="12"/>
          </p:nvPr>
        </p:nvSpPr>
        <p:spPr>
          <a:xfrm>
            <a:off x="3637368" y="247722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21" name="Picture Placeholder 11"/>
          <p:cNvSpPr>
            <a:spLocks noGrp="1"/>
          </p:cNvSpPr>
          <p:nvPr>
            <p:ph type="pic" sz="quarter" idx="13"/>
          </p:nvPr>
        </p:nvSpPr>
        <p:spPr>
          <a:xfrm>
            <a:off x="6271102" y="207717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22" name="Picture Placeholder 11"/>
          <p:cNvSpPr>
            <a:spLocks noGrp="1"/>
          </p:cNvSpPr>
          <p:nvPr>
            <p:ph type="pic" sz="quarter" idx="14"/>
          </p:nvPr>
        </p:nvSpPr>
        <p:spPr>
          <a:xfrm>
            <a:off x="8904836" y="247722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pic>
        <p:nvPicPr>
          <p:cNvPr id="6" name="Gráfico 5">
            <a:extLst>
              <a:ext uri="{FF2B5EF4-FFF2-40B4-BE49-F238E27FC236}">
                <a16:creationId xmlns:a16="http://schemas.microsoft.com/office/drawing/2014/main" id="{4CCB6A8C-BD6C-2240-9533-4EECD43D77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 y="6248095"/>
            <a:ext cx="1756229" cy="349250"/>
          </a:xfrm>
          <a:prstGeom prst="rect">
            <a:avLst/>
          </a:prstGeom>
        </p:spPr>
      </p:pic>
      <p:sp>
        <p:nvSpPr>
          <p:cNvPr id="7" name="Marcador de número de diapositiva 4">
            <a:extLst>
              <a:ext uri="{FF2B5EF4-FFF2-40B4-BE49-F238E27FC236}">
                <a16:creationId xmlns:a16="http://schemas.microsoft.com/office/drawing/2014/main" id="{C3C7ABA7-9F02-9B4D-B7C0-383A6E5D794C}"/>
              </a:ext>
            </a:extLst>
          </p:cNvPr>
          <p:cNvSpPr>
            <a:spLocks noGrp="1"/>
          </p:cNvSpPr>
          <p:nvPr>
            <p:ph type="sldNum" sz="quarter" idx="15"/>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9262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diapositiva_2">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561D29-59FC-F537-861E-4B9880CACF8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410622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eparador_2">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C77F357-FCDB-0445-AFEA-6DAE9292BBBD}"/>
              </a:ext>
            </a:extLst>
          </p:cNvPr>
          <p:cNvGrpSpPr/>
          <p:nvPr userDrawn="1"/>
        </p:nvGrpSpPr>
        <p:grpSpPr>
          <a:xfrm>
            <a:off x="0" y="0"/>
            <a:ext cx="12192000" cy="6858000"/>
            <a:chOff x="0" y="0"/>
            <a:chExt cx="12192000" cy="6858000"/>
          </a:xfrm>
        </p:grpSpPr>
        <p:pic>
          <p:nvPicPr>
            <p:cNvPr id="3" name="Imagen 2">
              <a:extLst>
                <a:ext uri="{FF2B5EF4-FFF2-40B4-BE49-F238E27FC236}">
                  <a16:creationId xmlns:a16="http://schemas.microsoft.com/office/drawing/2014/main" id="{37BDA145-FEC3-5645-A1F0-903012C5C49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CE23679C-DAF6-8543-8473-C9322EF3B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grpSp>
    </p:spTree>
    <p:extLst>
      <p:ext uri="{BB962C8B-B14F-4D97-AF65-F5344CB8AC3E}">
        <p14:creationId xmlns:p14="http://schemas.microsoft.com/office/powerpoint/2010/main" val="33042373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Separador_3">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74683D17-FBCF-C746-A573-DDE2C97D2B34}"/>
              </a:ext>
            </a:extLst>
          </p:cNvPr>
          <p:cNvGrpSpPr/>
          <p:nvPr userDrawn="1"/>
        </p:nvGrpSpPr>
        <p:grpSpPr>
          <a:xfrm>
            <a:off x="0" y="0"/>
            <a:ext cx="12192000" cy="6858000"/>
            <a:chOff x="0" y="0"/>
            <a:chExt cx="12192000" cy="6858000"/>
          </a:xfrm>
        </p:grpSpPr>
        <p:pic>
          <p:nvPicPr>
            <p:cNvPr id="8" name="Imagen 7">
              <a:extLst>
                <a:ext uri="{FF2B5EF4-FFF2-40B4-BE49-F238E27FC236}">
                  <a16:creationId xmlns:a16="http://schemas.microsoft.com/office/drawing/2014/main" id="{6348611D-6CF2-404F-83D7-4D2587A9D1C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áfico 6">
              <a:extLst>
                <a:ext uri="{FF2B5EF4-FFF2-40B4-BE49-F238E27FC236}">
                  <a16:creationId xmlns:a16="http://schemas.microsoft.com/office/drawing/2014/main" id="{5B52042B-8B68-1D40-9F56-B0A58A1535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10270" y="5778500"/>
              <a:ext cx="1756229" cy="349250"/>
            </a:xfrm>
            <a:prstGeom prst="rect">
              <a:avLst/>
            </a:prstGeom>
          </p:spPr>
        </p:pic>
      </p:grpSp>
    </p:spTree>
    <p:extLst>
      <p:ext uri="{BB962C8B-B14F-4D97-AF65-F5344CB8AC3E}">
        <p14:creationId xmlns:p14="http://schemas.microsoft.com/office/powerpoint/2010/main" val="1786924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2FBF38-1E6E-93D4-6895-3BE05D1581AC}"/>
              </a:ext>
            </a:extLst>
          </p:cNvPr>
          <p:cNvSpPr>
            <a:spLocks noGrp="1"/>
          </p:cNvSpPr>
          <p:nvPr>
            <p:ph type="dt" sz="half" idx="10"/>
          </p:nvPr>
        </p:nvSpPr>
        <p:spPr/>
        <p:txBody>
          <a:bodyPr/>
          <a:lstStyle/>
          <a:p>
            <a:endParaRPr lang="es-MX" dirty="0"/>
          </a:p>
        </p:txBody>
      </p:sp>
      <p:sp>
        <p:nvSpPr>
          <p:cNvPr id="3" name="Footer Placeholder 2">
            <a:extLst>
              <a:ext uri="{FF2B5EF4-FFF2-40B4-BE49-F238E27FC236}">
                <a16:creationId xmlns:a16="http://schemas.microsoft.com/office/drawing/2014/main" id="{24DF3624-2057-AF4A-F65F-7DC190440EC7}"/>
              </a:ext>
            </a:extLst>
          </p:cNvPr>
          <p:cNvSpPr>
            <a:spLocks noGrp="1"/>
          </p:cNvSpPr>
          <p:nvPr>
            <p:ph type="ftr" sz="quarter" idx="11"/>
          </p:nvPr>
        </p:nvSpPr>
        <p:spPr/>
        <p:txBody>
          <a:bodyPr/>
          <a:lstStyle/>
          <a:p>
            <a:endParaRPr lang="es-MX" dirty="0"/>
          </a:p>
        </p:txBody>
      </p:sp>
      <p:sp>
        <p:nvSpPr>
          <p:cNvPr id="4" name="Slide Number Placeholder 3">
            <a:extLst>
              <a:ext uri="{FF2B5EF4-FFF2-40B4-BE49-F238E27FC236}">
                <a16:creationId xmlns:a16="http://schemas.microsoft.com/office/drawing/2014/main" id="{C561F073-7264-77BE-0460-95131C499D2F}"/>
              </a:ext>
            </a:extLst>
          </p:cNvPr>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2022698503"/>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ada_1">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18CF22F-66B4-B24C-B54F-3457EEB9232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575937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Separador_4">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FEDFE3E2-DCF9-7545-8532-78F404B76D6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FB7774E4-6EE2-DD4B-AE86-3D69DF9BFE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spTree>
    <p:extLst>
      <p:ext uri="{BB962C8B-B14F-4D97-AF65-F5344CB8AC3E}">
        <p14:creationId xmlns:p14="http://schemas.microsoft.com/office/powerpoint/2010/main" val="30030057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ortada_1">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18CF22F-66B4-B24C-B54F-3457EEB9232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791648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ortada_2">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ADDD0F-7C72-F649-B9D5-42A6304A442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61238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ondo_1">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F9F92FA7-BDD0-DB49-9313-CBC8923C3A4A}"/>
              </a:ext>
            </a:extLst>
          </p:cNvPr>
          <p:cNvGrpSpPr/>
          <p:nvPr userDrawn="1"/>
        </p:nvGrpSpPr>
        <p:grpSpPr>
          <a:xfrm>
            <a:off x="0" y="0"/>
            <a:ext cx="12192000" cy="6858000"/>
            <a:chOff x="0" y="0"/>
            <a:chExt cx="12192000" cy="6858000"/>
          </a:xfrm>
        </p:grpSpPr>
        <p:pic>
          <p:nvPicPr>
            <p:cNvPr id="4" name="Imagen 3">
              <a:extLst>
                <a:ext uri="{FF2B5EF4-FFF2-40B4-BE49-F238E27FC236}">
                  <a16:creationId xmlns:a16="http://schemas.microsoft.com/office/drawing/2014/main" id="{3EB46D32-45C8-8848-A5BC-FB71EFCCE1E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Gráfico 4">
              <a:extLst>
                <a:ext uri="{FF2B5EF4-FFF2-40B4-BE49-F238E27FC236}">
                  <a16:creationId xmlns:a16="http://schemas.microsoft.com/office/drawing/2014/main" id="{4D5A119C-0322-114B-A400-DD7697C22F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2255" y="6148729"/>
              <a:ext cx="1756229" cy="349250"/>
            </a:xfrm>
            <a:prstGeom prst="rect">
              <a:avLst/>
            </a:prstGeom>
          </p:spPr>
        </p:pic>
      </p:grpSp>
      <p:sp>
        <p:nvSpPr>
          <p:cNvPr id="6" name="Marcador de número de diapositiva 4">
            <a:extLst>
              <a:ext uri="{FF2B5EF4-FFF2-40B4-BE49-F238E27FC236}">
                <a16:creationId xmlns:a16="http://schemas.microsoft.com/office/drawing/2014/main" id="{18055409-E9C7-0D48-86E6-BBA4C344362A}"/>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solidFill>
                <a:schemeClr val="bg1"/>
              </a:solidFill>
            </a:endParaRPr>
          </a:p>
        </p:txBody>
      </p:sp>
    </p:spTree>
    <p:extLst>
      <p:ext uri="{BB962C8B-B14F-4D97-AF65-F5344CB8AC3E}">
        <p14:creationId xmlns:p14="http://schemas.microsoft.com/office/powerpoint/2010/main" val="29475668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Índice">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5E905D4-EE1A-C54F-8133-911E6F19C69F}"/>
              </a:ext>
            </a:extLst>
          </p:cNvPr>
          <p:cNvGrpSpPr/>
          <p:nvPr userDrawn="1"/>
        </p:nvGrpSpPr>
        <p:grpSpPr>
          <a:xfrm>
            <a:off x="4109" y="0"/>
            <a:ext cx="12183781" cy="6858000"/>
            <a:chOff x="4109" y="0"/>
            <a:chExt cx="12183781" cy="6858000"/>
          </a:xfrm>
        </p:grpSpPr>
        <p:pic>
          <p:nvPicPr>
            <p:cNvPr id="5" name="Imagen 4">
              <a:extLst>
                <a:ext uri="{FF2B5EF4-FFF2-40B4-BE49-F238E27FC236}">
                  <a16:creationId xmlns:a16="http://schemas.microsoft.com/office/drawing/2014/main" id="{E5C2A6E1-BF1B-D243-8015-0E5FF15450F4}"/>
                </a:ext>
              </a:extLst>
            </p:cNvPr>
            <p:cNvPicPr>
              <a:picLocks noChangeAspect="1"/>
            </p:cNvPicPr>
            <p:nvPr userDrawn="1"/>
          </p:nvPicPr>
          <p:blipFill>
            <a:blip r:embed="rId2"/>
            <a:stretch>
              <a:fillRect/>
            </a:stretch>
          </p:blipFill>
          <p:spPr>
            <a:xfrm>
              <a:off x="4109" y="0"/>
              <a:ext cx="12183781" cy="6858000"/>
            </a:xfrm>
            <a:prstGeom prst="rect">
              <a:avLst/>
            </a:prstGeom>
          </p:spPr>
        </p:pic>
        <p:pic>
          <p:nvPicPr>
            <p:cNvPr id="6" name="Gráfico 5">
              <a:extLst>
                <a:ext uri="{FF2B5EF4-FFF2-40B4-BE49-F238E27FC236}">
                  <a16:creationId xmlns:a16="http://schemas.microsoft.com/office/drawing/2014/main" id="{22B7C685-2DA6-1F43-80E3-E8E04CEF22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0416" y="6102349"/>
              <a:ext cx="1756229" cy="349250"/>
            </a:xfrm>
            <a:prstGeom prst="rect">
              <a:avLst/>
            </a:prstGeom>
          </p:spPr>
        </p:pic>
      </p:grpSp>
      <p:sp>
        <p:nvSpPr>
          <p:cNvPr id="7" name="Rectángulo 6">
            <a:extLst>
              <a:ext uri="{FF2B5EF4-FFF2-40B4-BE49-F238E27FC236}">
                <a16:creationId xmlns:a16="http://schemas.microsoft.com/office/drawing/2014/main" id="{18A80782-CB74-144B-B439-9AD667FDAB58}"/>
              </a:ext>
            </a:extLst>
          </p:cNvPr>
          <p:cNvSpPr/>
          <p:nvPr userDrawn="1"/>
        </p:nvSpPr>
        <p:spPr>
          <a:xfrm>
            <a:off x="1088020" y="1219200"/>
            <a:ext cx="10139423" cy="401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1BA3E2"/>
              </a:solidFill>
            </a:endParaRPr>
          </a:p>
        </p:txBody>
      </p:sp>
    </p:spTree>
    <p:extLst>
      <p:ext uri="{BB962C8B-B14F-4D97-AF65-F5344CB8AC3E}">
        <p14:creationId xmlns:p14="http://schemas.microsoft.com/office/powerpoint/2010/main" val="24644767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Separador_1">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41A93948-750F-1B46-8D4A-BA0235DA8963}"/>
              </a:ext>
            </a:extLst>
          </p:cNvPr>
          <p:cNvGrpSpPr/>
          <p:nvPr userDrawn="1"/>
        </p:nvGrpSpPr>
        <p:grpSpPr>
          <a:xfrm>
            <a:off x="0" y="0"/>
            <a:ext cx="12192000" cy="6858000"/>
            <a:chOff x="0" y="0"/>
            <a:chExt cx="12192000" cy="6858000"/>
          </a:xfrm>
        </p:grpSpPr>
        <p:pic>
          <p:nvPicPr>
            <p:cNvPr id="7" name="Imagen 6">
              <a:extLst>
                <a:ext uri="{FF2B5EF4-FFF2-40B4-BE49-F238E27FC236}">
                  <a16:creationId xmlns:a16="http://schemas.microsoft.com/office/drawing/2014/main" id="{AA2618BB-9ED1-C94A-916D-03A9B97D1BD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6" name="Gráfico 15">
              <a:extLst>
                <a:ext uri="{FF2B5EF4-FFF2-40B4-BE49-F238E27FC236}">
                  <a16:creationId xmlns:a16="http://schemas.microsoft.com/office/drawing/2014/main" id="{A5213888-FF02-3343-8516-A4661DB2C1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10270" y="5778500"/>
              <a:ext cx="1756229" cy="349250"/>
            </a:xfrm>
            <a:prstGeom prst="rect">
              <a:avLst/>
            </a:prstGeom>
          </p:spPr>
        </p:pic>
      </p:grpSp>
    </p:spTree>
    <p:extLst>
      <p:ext uri="{BB962C8B-B14F-4D97-AF65-F5344CB8AC3E}">
        <p14:creationId xmlns:p14="http://schemas.microsoft.com/office/powerpoint/2010/main" val="34078900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parador_2">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2C77F357-FCDB-0445-AFEA-6DAE9292BBBD}"/>
              </a:ext>
            </a:extLst>
          </p:cNvPr>
          <p:cNvGrpSpPr/>
          <p:nvPr userDrawn="1"/>
        </p:nvGrpSpPr>
        <p:grpSpPr>
          <a:xfrm>
            <a:off x="0" y="0"/>
            <a:ext cx="12192000" cy="6858000"/>
            <a:chOff x="0" y="0"/>
            <a:chExt cx="12192000" cy="6858000"/>
          </a:xfrm>
        </p:grpSpPr>
        <p:pic>
          <p:nvPicPr>
            <p:cNvPr id="3" name="Imagen 2">
              <a:extLst>
                <a:ext uri="{FF2B5EF4-FFF2-40B4-BE49-F238E27FC236}">
                  <a16:creationId xmlns:a16="http://schemas.microsoft.com/office/drawing/2014/main" id="{37BDA145-FEC3-5645-A1F0-903012C5C49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CE23679C-DAF6-8543-8473-C9322EF3BEE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grpSp>
    </p:spTree>
    <p:extLst>
      <p:ext uri="{BB962C8B-B14F-4D97-AF65-F5344CB8AC3E}">
        <p14:creationId xmlns:p14="http://schemas.microsoft.com/office/powerpoint/2010/main" val="35790541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parador_3">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74683D17-FBCF-C746-A573-DDE2C97D2B34}"/>
              </a:ext>
            </a:extLst>
          </p:cNvPr>
          <p:cNvGrpSpPr/>
          <p:nvPr userDrawn="1"/>
        </p:nvGrpSpPr>
        <p:grpSpPr>
          <a:xfrm>
            <a:off x="0" y="0"/>
            <a:ext cx="12192000" cy="6858000"/>
            <a:chOff x="0" y="0"/>
            <a:chExt cx="12192000" cy="6858000"/>
          </a:xfrm>
        </p:grpSpPr>
        <p:pic>
          <p:nvPicPr>
            <p:cNvPr id="8" name="Imagen 7">
              <a:extLst>
                <a:ext uri="{FF2B5EF4-FFF2-40B4-BE49-F238E27FC236}">
                  <a16:creationId xmlns:a16="http://schemas.microsoft.com/office/drawing/2014/main" id="{6348611D-6CF2-404F-83D7-4D2587A9D1C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Gráfico 6">
              <a:extLst>
                <a:ext uri="{FF2B5EF4-FFF2-40B4-BE49-F238E27FC236}">
                  <a16:creationId xmlns:a16="http://schemas.microsoft.com/office/drawing/2014/main" id="{5B52042B-8B68-1D40-9F56-B0A58A15350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610270" y="5778500"/>
              <a:ext cx="1756229" cy="349250"/>
            </a:xfrm>
            <a:prstGeom prst="rect">
              <a:avLst/>
            </a:prstGeom>
          </p:spPr>
        </p:pic>
      </p:grpSp>
    </p:spTree>
    <p:extLst>
      <p:ext uri="{BB962C8B-B14F-4D97-AF65-F5344CB8AC3E}">
        <p14:creationId xmlns:p14="http://schemas.microsoft.com/office/powerpoint/2010/main" val="34661562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parador_4">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FEDFE3E2-DCF9-7545-8532-78F404B76D6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Gráfico 7">
            <a:extLst>
              <a:ext uri="{FF2B5EF4-FFF2-40B4-BE49-F238E27FC236}">
                <a16:creationId xmlns:a16="http://schemas.microsoft.com/office/drawing/2014/main" id="{FB7774E4-6EE2-DD4B-AE86-3D69DF9BFE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3770" y="5778500"/>
            <a:ext cx="1756229" cy="349250"/>
          </a:xfrm>
          <a:prstGeom prst="rect">
            <a:avLst/>
          </a:prstGeom>
        </p:spPr>
      </p:pic>
    </p:spTree>
    <p:extLst>
      <p:ext uri="{BB962C8B-B14F-4D97-AF65-F5344CB8AC3E}">
        <p14:creationId xmlns:p14="http://schemas.microsoft.com/office/powerpoint/2010/main" val="924831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BDC53-60AC-8C1B-7FFD-EC6216A84594}"/>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AU"/>
          </a:p>
        </p:txBody>
      </p:sp>
      <p:sp>
        <p:nvSpPr>
          <p:cNvPr id="3" name="Content Placeholder 2">
            <a:extLst>
              <a:ext uri="{FF2B5EF4-FFF2-40B4-BE49-F238E27FC236}">
                <a16:creationId xmlns:a16="http://schemas.microsoft.com/office/drawing/2014/main" id="{ECB3C601-9787-BD51-629A-DD643E0D93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AU"/>
          </a:p>
        </p:txBody>
      </p:sp>
      <p:sp>
        <p:nvSpPr>
          <p:cNvPr id="4" name="Text Placeholder 3">
            <a:extLst>
              <a:ext uri="{FF2B5EF4-FFF2-40B4-BE49-F238E27FC236}">
                <a16:creationId xmlns:a16="http://schemas.microsoft.com/office/drawing/2014/main" id="{8EB5F7F2-43F0-30DC-45CE-003FAFA3A1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a:extLst>
              <a:ext uri="{FF2B5EF4-FFF2-40B4-BE49-F238E27FC236}">
                <a16:creationId xmlns:a16="http://schemas.microsoft.com/office/drawing/2014/main" id="{6963BF11-B5A5-8D15-A386-E2509E4AE96C}"/>
              </a:ext>
            </a:extLst>
          </p:cNvPr>
          <p:cNvSpPr>
            <a:spLocks noGrp="1"/>
          </p:cNvSpPr>
          <p:nvPr>
            <p:ph type="dt" sz="half" idx="10"/>
          </p:nvPr>
        </p:nvSpPr>
        <p:spPr/>
        <p:txBody>
          <a:bodyPr/>
          <a:lstStyle/>
          <a:p>
            <a:endParaRPr lang="es-MX" dirty="0"/>
          </a:p>
        </p:txBody>
      </p:sp>
      <p:sp>
        <p:nvSpPr>
          <p:cNvPr id="6" name="Footer Placeholder 5">
            <a:extLst>
              <a:ext uri="{FF2B5EF4-FFF2-40B4-BE49-F238E27FC236}">
                <a16:creationId xmlns:a16="http://schemas.microsoft.com/office/drawing/2014/main" id="{F8583380-FFD2-301A-7F07-EE7E0C0A72DD}"/>
              </a:ext>
            </a:extLst>
          </p:cNvPr>
          <p:cNvSpPr>
            <a:spLocks noGrp="1"/>
          </p:cNvSpPr>
          <p:nvPr>
            <p:ph type="ftr" sz="quarter" idx="11"/>
          </p:nvPr>
        </p:nvSpPr>
        <p:spPr/>
        <p:txBody>
          <a:bodyPr/>
          <a:lstStyle/>
          <a:p>
            <a:endParaRPr lang="es-MX" dirty="0"/>
          </a:p>
        </p:txBody>
      </p:sp>
      <p:sp>
        <p:nvSpPr>
          <p:cNvPr id="7" name="Slide Number Placeholder 6">
            <a:extLst>
              <a:ext uri="{FF2B5EF4-FFF2-40B4-BE49-F238E27FC236}">
                <a16:creationId xmlns:a16="http://schemas.microsoft.com/office/drawing/2014/main" id="{C158981A-9E21-2BFC-662E-FD990C2539CB}"/>
              </a:ext>
            </a:extLst>
          </p:cNvPr>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2817803588"/>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ndo blanco_1">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9B7BB6AA-6009-A04F-BB29-CEE94B10B41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0AFDBB41-A0C9-344A-997D-20C0ADE36E38}"/>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03389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Fondo blanco_2">
    <p:spTree>
      <p:nvGrpSpPr>
        <p:cNvPr id="1" name=""/>
        <p:cNvGrpSpPr/>
        <p:nvPr/>
      </p:nvGrpSpPr>
      <p:grpSpPr>
        <a:xfrm>
          <a:off x="0" y="0"/>
          <a:ext cx="0" cy="0"/>
          <a:chOff x="0" y="0"/>
          <a:chExt cx="0" cy="0"/>
        </a:xfrm>
      </p:grpSpPr>
      <p:pic>
        <p:nvPicPr>
          <p:cNvPr id="2" name="Gráfico 1">
            <a:extLst>
              <a:ext uri="{FF2B5EF4-FFF2-40B4-BE49-F238E27FC236}">
                <a16:creationId xmlns:a16="http://schemas.microsoft.com/office/drawing/2014/main" id="{4415C075-139F-FB4D-9B86-4127AA2641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299616" y="252408"/>
            <a:ext cx="1756229" cy="349250"/>
          </a:xfrm>
          <a:prstGeom prst="rect">
            <a:avLst/>
          </a:prstGeom>
        </p:spPr>
      </p:pic>
      <p:sp>
        <p:nvSpPr>
          <p:cNvPr id="3" name="Marcador de número de diapositiva 4">
            <a:extLst>
              <a:ext uri="{FF2B5EF4-FFF2-40B4-BE49-F238E27FC236}">
                <a16:creationId xmlns:a16="http://schemas.microsoft.com/office/drawing/2014/main" id="{4ABDC8B8-E5E3-FA48-B3A0-7B2DE8A29B0D}"/>
              </a:ext>
            </a:extLst>
          </p:cNvPr>
          <p:cNvSpPr>
            <a:spLocks noGrp="1"/>
          </p:cNvSpPr>
          <p:nvPr>
            <p:ph type="sldNum" sz="quarter" idx="12"/>
          </p:nvPr>
        </p:nvSpPr>
        <p:spPr>
          <a:xfrm>
            <a:off x="11354764" y="217750"/>
            <a:ext cx="659435"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498776"/>
      </p:ext>
    </p:extLst>
  </p:cSld>
  <p:clrMapOvr>
    <a:masterClrMapping/>
  </p:clrMapOvr>
  <p:transition spd="slow" advClick="0">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ondo blanco_3">
    <p:spTree>
      <p:nvGrpSpPr>
        <p:cNvPr id="1" name=""/>
        <p:cNvGrpSpPr/>
        <p:nvPr/>
      </p:nvGrpSpPr>
      <p:grpSpPr>
        <a:xfrm>
          <a:off x="0" y="0"/>
          <a:ext cx="0" cy="0"/>
          <a:chOff x="0" y="0"/>
          <a:chExt cx="0" cy="0"/>
        </a:xfrm>
      </p:grpSpPr>
      <p:sp>
        <p:nvSpPr>
          <p:cNvPr id="5" name="Marcador de número de diapositiva 4">
            <a:extLst>
              <a:ext uri="{FF2B5EF4-FFF2-40B4-BE49-F238E27FC236}">
                <a16:creationId xmlns:a16="http://schemas.microsoft.com/office/drawing/2014/main" id="{EA2E7BFC-2229-B147-B2A4-A684558A73D0}"/>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pic>
        <p:nvPicPr>
          <p:cNvPr id="6" name="Gráfico 5">
            <a:extLst>
              <a:ext uri="{FF2B5EF4-FFF2-40B4-BE49-F238E27FC236}">
                <a16:creationId xmlns:a16="http://schemas.microsoft.com/office/drawing/2014/main" id="{8024CF08-ED64-D843-9A06-7A2C27FDA4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11200" y="6248095"/>
            <a:ext cx="1756229" cy="349250"/>
          </a:xfrm>
          <a:prstGeom prst="rect">
            <a:avLst/>
          </a:prstGeom>
        </p:spPr>
      </p:pic>
    </p:spTree>
    <p:extLst>
      <p:ext uri="{BB962C8B-B14F-4D97-AF65-F5344CB8AC3E}">
        <p14:creationId xmlns:p14="http://schemas.microsoft.com/office/powerpoint/2010/main" val="339956249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Fondo_2">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C3B3E65-2B01-6F43-BD90-CF581CD56E24}"/>
              </a:ext>
            </a:extLst>
          </p:cNvPr>
          <p:cNvGrpSpPr/>
          <p:nvPr userDrawn="1"/>
        </p:nvGrpSpPr>
        <p:grpSpPr>
          <a:xfrm>
            <a:off x="0" y="0"/>
            <a:ext cx="12192000" cy="6858000"/>
            <a:chOff x="0" y="0"/>
            <a:chExt cx="12192000" cy="6858000"/>
          </a:xfrm>
        </p:grpSpPr>
        <p:pic>
          <p:nvPicPr>
            <p:cNvPr id="9" name="Imagen 8">
              <a:extLst>
                <a:ext uri="{FF2B5EF4-FFF2-40B4-BE49-F238E27FC236}">
                  <a16:creationId xmlns:a16="http://schemas.microsoft.com/office/drawing/2014/main" id="{7FE530E0-368D-BF49-BFED-ADEEEA2BAA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Gráfico 5">
              <a:extLst>
                <a:ext uri="{FF2B5EF4-FFF2-40B4-BE49-F238E27FC236}">
                  <a16:creationId xmlns:a16="http://schemas.microsoft.com/office/drawing/2014/main" id="{22B7C685-2DA6-1F43-80E3-E8E04CEF22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grpSp>
      <p:sp>
        <p:nvSpPr>
          <p:cNvPr id="4" name="Marcador de número de diapositiva 4">
            <a:extLst>
              <a:ext uri="{FF2B5EF4-FFF2-40B4-BE49-F238E27FC236}">
                <a16:creationId xmlns:a16="http://schemas.microsoft.com/office/drawing/2014/main" id="{5ACF3B95-16E2-D74E-8FBF-876BA89F830D}"/>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solidFill>
                <a:schemeClr val="bg1"/>
              </a:solidFill>
            </a:endParaRPr>
          </a:p>
        </p:txBody>
      </p:sp>
    </p:spTree>
    <p:extLst>
      <p:ext uri="{BB962C8B-B14F-4D97-AF65-F5344CB8AC3E}">
        <p14:creationId xmlns:p14="http://schemas.microsoft.com/office/powerpoint/2010/main" val="401075344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ndo azul marino">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98505CD3-0411-1F4C-92D3-97E982F3B894}"/>
              </a:ext>
            </a:extLst>
          </p:cNvPr>
          <p:cNvGrpSpPr/>
          <p:nvPr userDrawn="1"/>
        </p:nvGrpSpPr>
        <p:grpSpPr>
          <a:xfrm>
            <a:off x="0" y="0"/>
            <a:ext cx="12192000" cy="6858000"/>
            <a:chOff x="0" y="0"/>
            <a:chExt cx="12192000" cy="6858000"/>
          </a:xfrm>
        </p:grpSpPr>
        <p:sp>
          <p:nvSpPr>
            <p:cNvPr id="15" name="Rectángulo 14">
              <a:extLst>
                <a:ext uri="{FF2B5EF4-FFF2-40B4-BE49-F238E27FC236}">
                  <a16:creationId xmlns:a16="http://schemas.microsoft.com/office/drawing/2014/main" id="{4945DB76-0E18-1946-A20A-9D6E663488F2}"/>
                </a:ext>
              </a:extLst>
            </p:cNvPr>
            <p:cNvSpPr/>
            <p:nvPr userDrawn="1"/>
          </p:nvSpPr>
          <p:spPr>
            <a:xfrm>
              <a:off x="0" y="0"/>
              <a:ext cx="12192000" cy="6858000"/>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 name="Gráfico 2">
              <a:extLst>
                <a:ext uri="{FF2B5EF4-FFF2-40B4-BE49-F238E27FC236}">
                  <a16:creationId xmlns:a16="http://schemas.microsoft.com/office/drawing/2014/main" id="{C5EC662C-F895-1C48-BB9C-C0951B1398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2255" y="6148729"/>
              <a:ext cx="1756229" cy="349250"/>
            </a:xfrm>
            <a:prstGeom prst="rect">
              <a:avLst/>
            </a:prstGeom>
          </p:spPr>
        </p:pic>
      </p:grpSp>
      <p:sp>
        <p:nvSpPr>
          <p:cNvPr id="5" name="Marcador de número de diapositiva 4">
            <a:extLst>
              <a:ext uri="{FF2B5EF4-FFF2-40B4-BE49-F238E27FC236}">
                <a16:creationId xmlns:a16="http://schemas.microsoft.com/office/drawing/2014/main" id="{88D56C19-A3FB-BE47-A54C-C0AA0B0D1C60}"/>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p>
        </p:txBody>
      </p:sp>
    </p:spTree>
    <p:extLst>
      <p:ext uri="{BB962C8B-B14F-4D97-AF65-F5344CB8AC3E}">
        <p14:creationId xmlns:p14="http://schemas.microsoft.com/office/powerpoint/2010/main" val="841686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ndo blanco/azul marino">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0B13EDDA-2586-2241-9BE6-3C5F58432F08}"/>
              </a:ext>
            </a:extLst>
          </p:cNvPr>
          <p:cNvSpPr/>
          <p:nvPr userDrawn="1"/>
        </p:nvSpPr>
        <p:spPr>
          <a:xfrm>
            <a:off x="0" y="3643301"/>
            <a:ext cx="12192000" cy="3214699"/>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áfico 6">
            <a:extLst>
              <a:ext uri="{FF2B5EF4-FFF2-40B4-BE49-F238E27FC236}">
                <a16:creationId xmlns:a16="http://schemas.microsoft.com/office/drawing/2014/main" id="{81AB52C7-89B6-4B46-92AA-4256BF844B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78570" y="6146800"/>
            <a:ext cx="1756229" cy="349250"/>
          </a:xfrm>
          <a:prstGeom prst="rect">
            <a:avLst/>
          </a:prstGeom>
        </p:spPr>
      </p:pic>
      <p:sp>
        <p:nvSpPr>
          <p:cNvPr id="5" name="Marcador de número de diapositiva 4">
            <a:extLst>
              <a:ext uri="{FF2B5EF4-FFF2-40B4-BE49-F238E27FC236}">
                <a16:creationId xmlns:a16="http://schemas.microsoft.com/office/drawing/2014/main" id="{6433EEC5-1ED3-E94C-A3B9-5C214A0ED8AA}"/>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7725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ondo azul con círculo">
    <p:spTree>
      <p:nvGrpSpPr>
        <p:cNvPr id="1" name=""/>
        <p:cNvGrpSpPr/>
        <p:nvPr/>
      </p:nvGrpSpPr>
      <p:grpSpPr>
        <a:xfrm>
          <a:off x="0" y="0"/>
          <a:ext cx="0" cy="0"/>
          <a:chOff x="0" y="0"/>
          <a:chExt cx="0" cy="0"/>
        </a:xfrm>
      </p:grpSpPr>
      <p:sp>
        <p:nvSpPr>
          <p:cNvPr id="4" name="Marcador de número de diapositiva 4">
            <a:extLst>
              <a:ext uri="{FF2B5EF4-FFF2-40B4-BE49-F238E27FC236}">
                <a16:creationId xmlns:a16="http://schemas.microsoft.com/office/drawing/2014/main" id="{A917F76B-BF86-794C-8A31-6046E48EF38D}"/>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44ECFEBC-660D-434C-8344-C08A2E534FD8}"/>
              </a:ext>
            </a:extLst>
          </p:cNvPr>
          <p:cNvGrpSpPr/>
          <p:nvPr userDrawn="1"/>
        </p:nvGrpSpPr>
        <p:grpSpPr>
          <a:xfrm>
            <a:off x="0" y="0"/>
            <a:ext cx="12192000" cy="6858000"/>
            <a:chOff x="0" y="0"/>
            <a:chExt cx="12192000" cy="6858000"/>
          </a:xfrm>
        </p:grpSpPr>
        <p:sp>
          <p:nvSpPr>
            <p:cNvPr id="15" name="Rectángulo 14">
              <a:extLst>
                <a:ext uri="{FF2B5EF4-FFF2-40B4-BE49-F238E27FC236}">
                  <a16:creationId xmlns:a16="http://schemas.microsoft.com/office/drawing/2014/main" id="{4945DB76-0E18-1946-A20A-9D6E663488F2}"/>
                </a:ext>
              </a:extLst>
            </p:cNvPr>
            <p:cNvSpPr/>
            <p:nvPr userDrawn="1"/>
          </p:nvSpPr>
          <p:spPr>
            <a:xfrm>
              <a:off x="0" y="0"/>
              <a:ext cx="12192000" cy="6858000"/>
            </a:xfrm>
            <a:prstGeom prst="rect">
              <a:avLst/>
            </a:pr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 name="Gráfico 2">
              <a:extLst>
                <a:ext uri="{FF2B5EF4-FFF2-40B4-BE49-F238E27FC236}">
                  <a16:creationId xmlns:a16="http://schemas.microsoft.com/office/drawing/2014/main" id="{C5EC662C-F895-1C48-BB9C-C0951B13980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982255" y="6148729"/>
              <a:ext cx="1756229" cy="349250"/>
            </a:xfrm>
            <a:prstGeom prst="rect">
              <a:avLst/>
            </a:prstGeom>
          </p:spPr>
        </p:pic>
        <p:pic>
          <p:nvPicPr>
            <p:cNvPr id="8" name="Imagen 7">
              <a:extLst>
                <a:ext uri="{FF2B5EF4-FFF2-40B4-BE49-F238E27FC236}">
                  <a16:creationId xmlns:a16="http://schemas.microsoft.com/office/drawing/2014/main" id="{CF532CB6-AD19-714F-9F92-CB577F54659E}"/>
                </a:ext>
              </a:extLst>
            </p:cNvPr>
            <p:cNvPicPr>
              <a:picLocks noChangeAspect="1"/>
            </p:cNvPicPr>
            <p:nvPr userDrawn="1"/>
          </p:nvPicPr>
          <p:blipFill>
            <a:blip r:embed="rId4"/>
            <a:stretch>
              <a:fillRect/>
            </a:stretch>
          </p:blipFill>
          <p:spPr>
            <a:xfrm>
              <a:off x="0" y="0"/>
              <a:ext cx="5597611" cy="6628549"/>
            </a:xfrm>
            <a:prstGeom prst="rect">
              <a:avLst/>
            </a:prstGeom>
          </p:spPr>
        </p:pic>
      </p:grpSp>
    </p:spTree>
    <p:extLst>
      <p:ext uri="{BB962C8B-B14F-4D97-AF65-F5344CB8AC3E}">
        <p14:creationId xmlns:p14="http://schemas.microsoft.com/office/powerpoint/2010/main" val="4607344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Fondo fotografía_1">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3746C792-4334-454A-A97C-07BC572A0069}"/>
              </a:ext>
            </a:extLst>
          </p:cNvPr>
          <p:cNvGrpSpPr/>
          <p:nvPr userDrawn="1"/>
        </p:nvGrpSpPr>
        <p:grpSpPr>
          <a:xfrm>
            <a:off x="4804611" y="0"/>
            <a:ext cx="7387389" cy="6858000"/>
            <a:chOff x="4804611" y="0"/>
            <a:chExt cx="7387389" cy="6858000"/>
          </a:xfrm>
        </p:grpSpPr>
        <p:pic>
          <p:nvPicPr>
            <p:cNvPr id="6" name="Imagen 5">
              <a:extLst>
                <a:ext uri="{FF2B5EF4-FFF2-40B4-BE49-F238E27FC236}">
                  <a16:creationId xmlns:a16="http://schemas.microsoft.com/office/drawing/2014/main" id="{E174B2FC-808B-744E-8159-C7CEA98B2A10}"/>
                </a:ext>
              </a:extLst>
            </p:cNvPr>
            <p:cNvPicPr>
              <a:picLocks noChangeAspect="1"/>
            </p:cNvPicPr>
            <p:nvPr userDrawn="1"/>
          </p:nvPicPr>
          <p:blipFill>
            <a:blip r:embed="rId2"/>
            <a:stretch>
              <a:fillRect/>
            </a:stretch>
          </p:blipFill>
          <p:spPr>
            <a:xfrm>
              <a:off x="4804611" y="0"/>
              <a:ext cx="7387389" cy="6858000"/>
            </a:xfrm>
            <a:prstGeom prst="rect">
              <a:avLst/>
            </a:prstGeom>
          </p:spPr>
        </p:pic>
        <p:pic>
          <p:nvPicPr>
            <p:cNvPr id="3" name="Gráfico 2">
              <a:extLst>
                <a:ext uri="{FF2B5EF4-FFF2-40B4-BE49-F238E27FC236}">
                  <a16:creationId xmlns:a16="http://schemas.microsoft.com/office/drawing/2014/main" id="{B52DC50A-408B-7245-9540-A0FD537B78C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grpSp>
      <p:sp>
        <p:nvSpPr>
          <p:cNvPr id="5" name="Marcador de número de diapositiva 4">
            <a:extLst>
              <a:ext uri="{FF2B5EF4-FFF2-40B4-BE49-F238E27FC236}">
                <a16:creationId xmlns:a16="http://schemas.microsoft.com/office/drawing/2014/main" id="{B122EFA1-D65D-0E45-B806-064A77867B5D}"/>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41424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Fondo fotografía_2">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BF374BF8-1F84-D748-A036-F029B84CC61D}"/>
              </a:ext>
            </a:extLst>
          </p:cNvPr>
          <p:cNvGrpSpPr/>
          <p:nvPr userDrawn="1"/>
        </p:nvGrpSpPr>
        <p:grpSpPr>
          <a:xfrm>
            <a:off x="0" y="0"/>
            <a:ext cx="11734799" cy="6858000"/>
            <a:chOff x="0" y="0"/>
            <a:chExt cx="11734799" cy="6858000"/>
          </a:xfrm>
        </p:grpSpPr>
        <p:pic>
          <p:nvPicPr>
            <p:cNvPr id="6" name="Imagen 5">
              <a:extLst>
                <a:ext uri="{FF2B5EF4-FFF2-40B4-BE49-F238E27FC236}">
                  <a16:creationId xmlns:a16="http://schemas.microsoft.com/office/drawing/2014/main" id="{314D1586-2CB8-8149-9B09-42CE57DEA931}"/>
                </a:ext>
              </a:extLst>
            </p:cNvPr>
            <p:cNvPicPr>
              <a:picLocks noChangeAspect="1"/>
            </p:cNvPicPr>
            <p:nvPr userDrawn="1"/>
          </p:nvPicPr>
          <p:blipFill>
            <a:blip r:embed="rId2"/>
            <a:stretch>
              <a:fillRect/>
            </a:stretch>
          </p:blipFill>
          <p:spPr>
            <a:xfrm>
              <a:off x="0" y="0"/>
              <a:ext cx="6096000" cy="6858000"/>
            </a:xfrm>
            <a:prstGeom prst="rect">
              <a:avLst/>
            </a:prstGeom>
          </p:spPr>
        </p:pic>
        <p:pic>
          <p:nvPicPr>
            <p:cNvPr id="4" name="Gráfico 3">
              <a:extLst>
                <a:ext uri="{FF2B5EF4-FFF2-40B4-BE49-F238E27FC236}">
                  <a16:creationId xmlns:a16="http://schemas.microsoft.com/office/drawing/2014/main" id="{AB9F1846-AF65-664B-85FD-67577429A0B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grpSp>
      <p:sp>
        <p:nvSpPr>
          <p:cNvPr id="5" name="Marcador de número de diapositiva 4">
            <a:extLst>
              <a:ext uri="{FF2B5EF4-FFF2-40B4-BE49-F238E27FC236}">
                <a16:creationId xmlns:a16="http://schemas.microsoft.com/office/drawing/2014/main" id="{981EBC65-41B9-7E46-8CF8-82EBBE971404}"/>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96780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Fondo fotografía_3">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CFE8FEB-B440-8E4A-860A-044AC67CF426}"/>
              </a:ext>
            </a:extLst>
          </p:cNvPr>
          <p:cNvPicPr>
            <a:picLocks noChangeAspect="1"/>
          </p:cNvPicPr>
          <p:nvPr userDrawn="1"/>
        </p:nvPicPr>
        <p:blipFill>
          <a:blip r:embed="rId2"/>
          <a:stretch>
            <a:fillRect/>
          </a:stretch>
        </p:blipFill>
        <p:spPr>
          <a:xfrm>
            <a:off x="2027560" y="242661"/>
            <a:ext cx="3434956" cy="3475503"/>
          </a:xfrm>
          <a:prstGeom prst="rect">
            <a:avLst/>
          </a:prstGeom>
          <a:effectLst>
            <a:outerShdw blurRad="50800" dist="38100" dir="2700000" algn="tl" rotWithShape="0">
              <a:prstClr val="black">
                <a:alpha val="40000"/>
              </a:prstClr>
            </a:outerShdw>
          </a:effectLst>
        </p:spPr>
      </p:pic>
      <p:pic>
        <p:nvPicPr>
          <p:cNvPr id="9" name="Imagen 8">
            <a:extLst>
              <a:ext uri="{FF2B5EF4-FFF2-40B4-BE49-F238E27FC236}">
                <a16:creationId xmlns:a16="http://schemas.microsoft.com/office/drawing/2014/main" id="{3F53546D-CD5D-134A-8463-2D86938B00CE}"/>
              </a:ext>
            </a:extLst>
          </p:cNvPr>
          <p:cNvPicPr>
            <a:picLocks noChangeAspect="1"/>
          </p:cNvPicPr>
          <p:nvPr userDrawn="1"/>
        </p:nvPicPr>
        <p:blipFill>
          <a:blip r:embed="rId3"/>
          <a:stretch>
            <a:fillRect/>
          </a:stretch>
        </p:blipFill>
        <p:spPr>
          <a:xfrm>
            <a:off x="3203476" y="3703623"/>
            <a:ext cx="2704886" cy="2688762"/>
          </a:xfrm>
          <a:prstGeom prst="rect">
            <a:avLst/>
          </a:prstGeom>
          <a:effectLst>
            <a:outerShdw blurRad="50800" dist="38100" dir="2700000" algn="tl" rotWithShape="0">
              <a:prstClr val="black">
                <a:alpha val="40000"/>
              </a:prstClr>
            </a:outerShdw>
          </a:effectLst>
        </p:spPr>
      </p:pic>
      <p:pic>
        <p:nvPicPr>
          <p:cNvPr id="3" name="Imagen 2">
            <a:extLst>
              <a:ext uri="{FF2B5EF4-FFF2-40B4-BE49-F238E27FC236}">
                <a16:creationId xmlns:a16="http://schemas.microsoft.com/office/drawing/2014/main" id="{7C18E27F-EEFB-404E-A713-3E39257C6438}"/>
              </a:ext>
            </a:extLst>
          </p:cNvPr>
          <p:cNvPicPr>
            <a:picLocks noChangeAspect="1"/>
          </p:cNvPicPr>
          <p:nvPr userDrawn="1"/>
        </p:nvPicPr>
        <p:blipFill>
          <a:blip r:embed="rId4"/>
          <a:stretch>
            <a:fillRect/>
          </a:stretch>
        </p:blipFill>
        <p:spPr>
          <a:xfrm>
            <a:off x="434662" y="3103035"/>
            <a:ext cx="2704886" cy="2688762"/>
          </a:xfrm>
          <a:prstGeom prst="rect">
            <a:avLst/>
          </a:prstGeom>
          <a:effectLst>
            <a:outerShdw blurRad="50800" dist="38100" dir="2700000" algn="tl" rotWithShape="0">
              <a:prstClr val="black">
                <a:alpha val="40000"/>
              </a:prstClr>
            </a:outerShdw>
          </a:effectLst>
        </p:spPr>
      </p:pic>
      <p:pic>
        <p:nvPicPr>
          <p:cNvPr id="5" name="Gráfico 4">
            <a:extLst>
              <a:ext uri="{FF2B5EF4-FFF2-40B4-BE49-F238E27FC236}">
                <a16:creationId xmlns:a16="http://schemas.microsoft.com/office/drawing/2014/main" id="{5CD94151-FE44-A340-A475-DDDB7FB72E9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50318" y="6222032"/>
            <a:ext cx="1756229" cy="349250"/>
          </a:xfrm>
          <a:prstGeom prst="rect">
            <a:avLst/>
          </a:prstGeom>
        </p:spPr>
      </p:pic>
      <p:sp>
        <p:nvSpPr>
          <p:cNvPr id="6" name="Marcador de número de diapositiva 4">
            <a:extLst>
              <a:ext uri="{FF2B5EF4-FFF2-40B4-BE49-F238E27FC236}">
                <a16:creationId xmlns:a16="http://schemas.microsoft.com/office/drawing/2014/main" id="{08EED5D9-56C2-A54C-ADE5-2B5AAF4892F5}"/>
              </a:ext>
            </a:extLst>
          </p:cNvPr>
          <p:cNvSpPr>
            <a:spLocks noGrp="1"/>
          </p:cNvSpPr>
          <p:nvPr>
            <p:ph type="sldNum" sz="quarter" idx="14"/>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10963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0D347-294D-EB18-1DBA-2EB5DF041C29}"/>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n-AU"/>
          </a:p>
        </p:txBody>
      </p:sp>
      <p:sp>
        <p:nvSpPr>
          <p:cNvPr id="3" name="Picture Placeholder 2">
            <a:extLst>
              <a:ext uri="{FF2B5EF4-FFF2-40B4-BE49-F238E27FC236}">
                <a16:creationId xmlns:a16="http://schemas.microsoft.com/office/drawing/2014/main" id="{113E69B0-EF7D-9BD7-B19D-3838D7CA8F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dirty="0"/>
              <a:t>Haz clic en el icono para agregar una imagen</a:t>
            </a:r>
            <a:endParaRPr lang="en-AU" dirty="0"/>
          </a:p>
        </p:txBody>
      </p:sp>
      <p:sp>
        <p:nvSpPr>
          <p:cNvPr id="4" name="Text Placeholder 3">
            <a:extLst>
              <a:ext uri="{FF2B5EF4-FFF2-40B4-BE49-F238E27FC236}">
                <a16:creationId xmlns:a16="http://schemas.microsoft.com/office/drawing/2014/main" id="{68A23298-A8A7-E6B4-0C00-4F7E356AF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a:extLst>
              <a:ext uri="{FF2B5EF4-FFF2-40B4-BE49-F238E27FC236}">
                <a16:creationId xmlns:a16="http://schemas.microsoft.com/office/drawing/2014/main" id="{1E589504-7AB0-9E97-F7A6-4675F788EF79}"/>
              </a:ext>
            </a:extLst>
          </p:cNvPr>
          <p:cNvSpPr>
            <a:spLocks noGrp="1"/>
          </p:cNvSpPr>
          <p:nvPr>
            <p:ph type="dt" sz="half" idx="10"/>
          </p:nvPr>
        </p:nvSpPr>
        <p:spPr/>
        <p:txBody>
          <a:bodyPr/>
          <a:lstStyle/>
          <a:p>
            <a:endParaRPr lang="es-MX" dirty="0"/>
          </a:p>
        </p:txBody>
      </p:sp>
      <p:sp>
        <p:nvSpPr>
          <p:cNvPr id="6" name="Footer Placeholder 5">
            <a:extLst>
              <a:ext uri="{FF2B5EF4-FFF2-40B4-BE49-F238E27FC236}">
                <a16:creationId xmlns:a16="http://schemas.microsoft.com/office/drawing/2014/main" id="{91C761CE-4F18-84EB-38A6-5ABF3F3BCB5D}"/>
              </a:ext>
            </a:extLst>
          </p:cNvPr>
          <p:cNvSpPr>
            <a:spLocks noGrp="1"/>
          </p:cNvSpPr>
          <p:nvPr>
            <p:ph type="ftr" sz="quarter" idx="11"/>
          </p:nvPr>
        </p:nvSpPr>
        <p:spPr/>
        <p:txBody>
          <a:bodyPr/>
          <a:lstStyle/>
          <a:p>
            <a:endParaRPr lang="es-MX" dirty="0"/>
          </a:p>
        </p:txBody>
      </p:sp>
      <p:sp>
        <p:nvSpPr>
          <p:cNvPr id="7" name="Slide Number Placeholder 6">
            <a:extLst>
              <a:ext uri="{FF2B5EF4-FFF2-40B4-BE49-F238E27FC236}">
                <a16:creationId xmlns:a16="http://schemas.microsoft.com/office/drawing/2014/main" id="{2CF77533-11AB-3DAF-B339-AB7BA546FA19}"/>
              </a:ext>
            </a:extLst>
          </p:cNvPr>
          <p:cNvSpPr>
            <a:spLocks noGrp="1"/>
          </p:cNvSpPr>
          <p:nvPr>
            <p:ph type="sldNum" sz="quarter" idx="12"/>
          </p:nvPr>
        </p:nvSpPr>
        <p:spPr/>
        <p:txBody>
          <a:bodyPr/>
          <a:lstStyle/>
          <a:p>
            <a:fld id="{FA36A776-E82A-DB4C-BEC6-9E86C7D9FDA4}" type="slidenum">
              <a:rPr lang="es-MX" smtClean="0"/>
              <a:t>‹Nº›</a:t>
            </a:fld>
            <a:endParaRPr lang="es-MX" dirty="0"/>
          </a:p>
        </p:txBody>
      </p:sp>
    </p:spTree>
    <p:extLst>
      <p:ext uri="{BB962C8B-B14F-4D97-AF65-F5344CB8AC3E}">
        <p14:creationId xmlns:p14="http://schemas.microsoft.com/office/powerpoint/2010/main" val="705659176"/>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Fondo fotografía_4">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65CBB391-16D4-2045-9931-6B70B85E3CC4}"/>
              </a:ext>
            </a:extLst>
          </p:cNvPr>
          <p:cNvPicPr>
            <a:picLocks noChangeAspect="1"/>
          </p:cNvPicPr>
          <p:nvPr userDrawn="1"/>
        </p:nvPicPr>
        <p:blipFill>
          <a:blip r:embed="rId2"/>
          <a:stretch>
            <a:fillRect/>
          </a:stretch>
        </p:blipFill>
        <p:spPr>
          <a:xfrm>
            <a:off x="6110912" y="0"/>
            <a:ext cx="6096000" cy="6858000"/>
          </a:xfrm>
          <a:prstGeom prst="rect">
            <a:avLst/>
          </a:prstGeom>
        </p:spPr>
      </p:pic>
      <p:sp>
        <p:nvSpPr>
          <p:cNvPr id="4" name="Marcador de número de diapositiva 4">
            <a:extLst>
              <a:ext uri="{FF2B5EF4-FFF2-40B4-BE49-F238E27FC236}">
                <a16:creationId xmlns:a16="http://schemas.microsoft.com/office/drawing/2014/main" id="{33FEF4D4-89E2-0044-9F93-58D92AA446D1}"/>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solidFill>
                <a:schemeClr val="bg1"/>
              </a:solidFill>
            </a:endParaRPr>
          </a:p>
        </p:txBody>
      </p:sp>
      <p:pic>
        <p:nvPicPr>
          <p:cNvPr id="7" name="Gráfico 6">
            <a:extLst>
              <a:ext uri="{FF2B5EF4-FFF2-40B4-BE49-F238E27FC236}">
                <a16:creationId xmlns:a16="http://schemas.microsoft.com/office/drawing/2014/main" id="{D8C77D86-BCE4-0D48-A76D-EB5643BB9E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spTree>
    <p:extLst>
      <p:ext uri="{BB962C8B-B14F-4D97-AF65-F5344CB8AC3E}">
        <p14:creationId xmlns:p14="http://schemas.microsoft.com/office/powerpoint/2010/main" val="16150423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Fondo fotografía_5">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8689504-EB2F-994A-9918-C0B5336D58F5}"/>
              </a:ext>
            </a:extLst>
          </p:cNvPr>
          <p:cNvPicPr>
            <a:picLocks noChangeAspect="1"/>
          </p:cNvPicPr>
          <p:nvPr userDrawn="1"/>
        </p:nvPicPr>
        <p:blipFill rotWithShape="1">
          <a:blip r:embed="rId2"/>
          <a:srcRect l="2146"/>
          <a:stretch/>
        </p:blipFill>
        <p:spPr>
          <a:xfrm>
            <a:off x="-17929" y="0"/>
            <a:ext cx="5633763" cy="6858000"/>
          </a:xfrm>
          <a:prstGeom prst="rect">
            <a:avLst/>
          </a:prstGeom>
        </p:spPr>
      </p:pic>
      <p:pic>
        <p:nvPicPr>
          <p:cNvPr id="3" name="Gráfico 2">
            <a:extLst>
              <a:ext uri="{FF2B5EF4-FFF2-40B4-BE49-F238E27FC236}">
                <a16:creationId xmlns:a16="http://schemas.microsoft.com/office/drawing/2014/main" id="{81227824-1B8E-764E-A4AB-7CA2FF2A89F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95BE7D3D-3DD9-B041-AC35-C9C19A24F0E2}"/>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09966209"/>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Fondo fotografía_6">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1003634" y="207717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18" name="Picture Placeholder 11"/>
          <p:cNvSpPr>
            <a:spLocks noGrp="1"/>
          </p:cNvSpPr>
          <p:nvPr>
            <p:ph type="pic" sz="quarter" idx="12"/>
          </p:nvPr>
        </p:nvSpPr>
        <p:spPr>
          <a:xfrm>
            <a:off x="3637368" y="247722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21" name="Picture Placeholder 11"/>
          <p:cNvSpPr>
            <a:spLocks noGrp="1"/>
          </p:cNvSpPr>
          <p:nvPr>
            <p:ph type="pic" sz="quarter" idx="13"/>
          </p:nvPr>
        </p:nvSpPr>
        <p:spPr>
          <a:xfrm>
            <a:off x="6271102" y="207717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sp>
        <p:nvSpPr>
          <p:cNvPr id="22" name="Picture Placeholder 11"/>
          <p:cNvSpPr>
            <a:spLocks noGrp="1"/>
          </p:cNvSpPr>
          <p:nvPr>
            <p:ph type="pic" sz="quarter" idx="14"/>
          </p:nvPr>
        </p:nvSpPr>
        <p:spPr>
          <a:xfrm>
            <a:off x="8904836" y="2477225"/>
            <a:ext cx="2328454" cy="232845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Arial" panose="020B0604020202020204" pitchFamily="34" charset="0"/>
                <a:cs typeface="Arial" panose="020B0604020202020204" pitchFamily="34" charset="0"/>
              </a:defRPr>
            </a:lvl1pPr>
          </a:lstStyle>
          <a:p>
            <a:endParaRPr lang="en-US" dirty="0"/>
          </a:p>
        </p:txBody>
      </p:sp>
      <p:pic>
        <p:nvPicPr>
          <p:cNvPr id="6" name="Gráfico 5">
            <a:extLst>
              <a:ext uri="{FF2B5EF4-FFF2-40B4-BE49-F238E27FC236}">
                <a16:creationId xmlns:a16="http://schemas.microsoft.com/office/drawing/2014/main" id="{4CCB6A8C-BD6C-2240-9533-4EECD43D771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1500" y="6248095"/>
            <a:ext cx="1756229" cy="349250"/>
          </a:xfrm>
          <a:prstGeom prst="rect">
            <a:avLst/>
          </a:prstGeom>
        </p:spPr>
      </p:pic>
      <p:sp>
        <p:nvSpPr>
          <p:cNvPr id="7" name="Marcador de número de diapositiva 4">
            <a:extLst>
              <a:ext uri="{FF2B5EF4-FFF2-40B4-BE49-F238E27FC236}">
                <a16:creationId xmlns:a16="http://schemas.microsoft.com/office/drawing/2014/main" id="{C3C7ABA7-9F02-9B4D-B7C0-383A6E5D794C}"/>
              </a:ext>
            </a:extLst>
          </p:cNvPr>
          <p:cNvSpPr>
            <a:spLocks noGrp="1"/>
          </p:cNvSpPr>
          <p:nvPr>
            <p:ph type="sldNum" sz="quarter" idx="15"/>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6171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Fondo fotografía_7">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1D3E7B82-B6DF-EB4D-AFDF-6C29FEC84D79}"/>
              </a:ext>
            </a:extLst>
          </p:cNvPr>
          <p:cNvPicPr>
            <a:picLocks noChangeAspect="1"/>
          </p:cNvPicPr>
          <p:nvPr userDrawn="1"/>
        </p:nvPicPr>
        <p:blipFill>
          <a:blip r:embed="rId2"/>
          <a:stretch>
            <a:fillRect/>
          </a:stretch>
        </p:blipFill>
        <p:spPr>
          <a:xfrm>
            <a:off x="1008805" y="1208944"/>
            <a:ext cx="4548738" cy="4521622"/>
          </a:xfrm>
          <a:prstGeom prst="rect">
            <a:avLst/>
          </a:prstGeom>
          <a:effectLst>
            <a:outerShdw blurRad="50800" dist="38100" dir="2700000" algn="tl" rotWithShape="0">
              <a:prstClr val="black">
                <a:alpha val="40000"/>
              </a:prstClr>
            </a:outerShdw>
          </a:effectLst>
        </p:spPr>
      </p:pic>
      <p:pic>
        <p:nvPicPr>
          <p:cNvPr id="3" name="Gráfico 2">
            <a:extLst>
              <a:ext uri="{FF2B5EF4-FFF2-40B4-BE49-F238E27FC236}">
                <a16:creationId xmlns:a16="http://schemas.microsoft.com/office/drawing/2014/main" id="{B6C4DEA6-FFE0-1542-91E7-208F4E9B497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78570" y="6146800"/>
            <a:ext cx="1756229" cy="349250"/>
          </a:xfrm>
          <a:prstGeom prst="rect">
            <a:avLst/>
          </a:prstGeom>
        </p:spPr>
      </p:pic>
      <p:sp>
        <p:nvSpPr>
          <p:cNvPr id="4" name="Marcador de número de diapositiva 4">
            <a:extLst>
              <a:ext uri="{FF2B5EF4-FFF2-40B4-BE49-F238E27FC236}">
                <a16:creationId xmlns:a16="http://schemas.microsoft.com/office/drawing/2014/main" id="{569565D9-8BBD-2746-9EBF-2E21A95B85EF}"/>
              </a:ext>
            </a:extLst>
          </p:cNvPr>
          <p:cNvSpPr>
            <a:spLocks noGrp="1"/>
          </p:cNvSpPr>
          <p:nvPr>
            <p:ph type="sldNum" sz="quarter" idx="12"/>
          </p:nvPr>
        </p:nvSpPr>
        <p:spPr>
          <a:xfrm>
            <a:off x="9271000" y="171450"/>
            <a:ext cx="2743200" cy="365125"/>
          </a:xfrm>
        </p:spPr>
        <p:txBody>
          <a:bodyPr/>
          <a:lstStyle>
            <a:lvl1pPr>
              <a:defRPr>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latin typeface="Arial" panose="020B0604020202020204" pitchFamily="34" charset="0"/>
              <a:cs typeface="Arial" panose="020B0604020202020204" pitchFamily="34" charset="0"/>
            </a:endParaRPr>
          </a:p>
        </p:txBody>
      </p:sp>
      <p:sp>
        <p:nvSpPr>
          <p:cNvPr id="7" name="Circle: Hollow 17">
            <a:extLst>
              <a:ext uri="{FF2B5EF4-FFF2-40B4-BE49-F238E27FC236}">
                <a16:creationId xmlns:a16="http://schemas.microsoft.com/office/drawing/2014/main" id="{447CE047-E90E-B348-A1FC-1FEB8B447921}"/>
              </a:ext>
            </a:extLst>
          </p:cNvPr>
          <p:cNvSpPr/>
          <p:nvPr userDrawn="1"/>
        </p:nvSpPr>
        <p:spPr>
          <a:xfrm>
            <a:off x="695061" y="886590"/>
            <a:ext cx="5134247" cy="5134247"/>
          </a:xfrm>
          <a:prstGeom prst="donut">
            <a:avLst>
              <a:gd name="adj" fmla="val 3999"/>
            </a:avLst>
          </a:prstGeom>
          <a:gradFill>
            <a:gsLst>
              <a:gs pos="1000">
                <a:srgbClr val="1277C6"/>
              </a:gs>
              <a:gs pos="74000">
                <a:srgbClr val="1BA3E2"/>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119715258"/>
      </p:ext>
    </p:extLst>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ierre_1">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4F08C00-469B-BB4F-97A2-9B521A6A2C1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75366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ierre_2">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41A786B-7C17-3B42-B0E0-38CFD2F322A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694626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ortada_1">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18CF22F-66B4-B24C-B54F-3457EEB9232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601175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ortada_2">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5ADDD0F-7C72-F649-B9D5-42A6304A4427}"/>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85039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ndo_1">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F9F92FA7-BDD0-DB49-9313-CBC8923C3A4A}"/>
              </a:ext>
            </a:extLst>
          </p:cNvPr>
          <p:cNvGrpSpPr/>
          <p:nvPr userDrawn="1"/>
        </p:nvGrpSpPr>
        <p:grpSpPr>
          <a:xfrm>
            <a:off x="0" y="0"/>
            <a:ext cx="12192000" cy="6858000"/>
            <a:chOff x="0" y="0"/>
            <a:chExt cx="12192000" cy="6858000"/>
          </a:xfrm>
        </p:grpSpPr>
        <p:pic>
          <p:nvPicPr>
            <p:cNvPr id="4" name="Imagen 3">
              <a:extLst>
                <a:ext uri="{FF2B5EF4-FFF2-40B4-BE49-F238E27FC236}">
                  <a16:creationId xmlns:a16="http://schemas.microsoft.com/office/drawing/2014/main" id="{3EB46D32-45C8-8848-A5BC-FB71EFCCE1EF}"/>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Gráfico 4">
              <a:extLst>
                <a:ext uri="{FF2B5EF4-FFF2-40B4-BE49-F238E27FC236}">
                  <a16:creationId xmlns:a16="http://schemas.microsoft.com/office/drawing/2014/main" id="{4D5A119C-0322-114B-A400-DD7697C22F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982255" y="6148729"/>
              <a:ext cx="1756229" cy="349250"/>
            </a:xfrm>
            <a:prstGeom prst="rect">
              <a:avLst/>
            </a:prstGeom>
          </p:spPr>
        </p:pic>
      </p:grpSp>
      <p:sp>
        <p:nvSpPr>
          <p:cNvPr id="6" name="Marcador de número de diapositiva 4">
            <a:extLst>
              <a:ext uri="{FF2B5EF4-FFF2-40B4-BE49-F238E27FC236}">
                <a16:creationId xmlns:a16="http://schemas.microsoft.com/office/drawing/2014/main" id="{18055409-E9C7-0D48-86E6-BBA4C344362A}"/>
              </a:ext>
            </a:extLst>
          </p:cNvPr>
          <p:cNvSpPr>
            <a:spLocks noGrp="1"/>
          </p:cNvSpPr>
          <p:nvPr>
            <p:ph type="sldNum" sz="quarter" idx="12"/>
          </p:nvPr>
        </p:nvSpPr>
        <p:spPr>
          <a:xfrm>
            <a:off x="9271000" y="171450"/>
            <a:ext cx="2743200" cy="365125"/>
          </a:xfrm>
        </p:spPr>
        <p:txBody>
          <a:bodyPr/>
          <a:lstStyle>
            <a:lvl1pPr>
              <a:defRPr>
                <a:solidFill>
                  <a:schemeClr val="bg1"/>
                </a:solidFill>
                <a:latin typeface="Arial" panose="020B0604020202020204" pitchFamily="34" charset="0"/>
                <a:cs typeface="Arial" panose="020B0604020202020204" pitchFamily="34" charset="0"/>
              </a:defRPr>
            </a:lvl1pPr>
          </a:lstStyle>
          <a:p>
            <a:fld id="{FA36A776-E82A-DB4C-BEC6-9E86C7D9FDA4}" type="slidenum">
              <a:rPr lang="es-MX" smtClean="0"/>
              <a:pPr/>
              <a:t>‹Nº›</a:t>
            </a:fld>
            <a:endParaRPr lang="es-MX" dirty="0">
              <a:solidFill>
                <a:schemeClr val="bg1"/>
              </a:solidFill>
            </a:endParaRPr>
          </a:p>
        </p:txBody>
      </p:sp>
    </p:spTree>
    <p:extLst>
      <p:ext uri="{BB962C8B-B14F-4D97-AF65-F5344CB8AC3E}">
        <p14:creationId xmlns:p14="http://schemas.microsoft.com/office/powerpoint/2010/main" val="323919761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Índice">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C5E905D4-EE1A-C54F-8133-911E6F19C69F}"/>
              </a:ext>
            </a:extLst>
          </p:cNvPr>
          <p:cNvGrpSpPr/>
          <p:nvPr userDrawn="1"/>
        </p:nvGrpSpPr>
        <p:grpSpPr>
          <a:xfrm>
            <a:off x="4109" y="0"/>
            <a:ext cx="12183781" cy="6858000"/>
            <a:chOff x="4109" y="0"/>
            <a:chExt cx="12183781" cy="6858000"/>
          </a:xfrm>
        </p:grpSpPr>
        <p:pic>
          <p:nvPicPr>
            <p:cNvPr id="5" name="Imagen 4">
              <a:extLst>
                <a:ext uri="{FF2B5EF4-FFF2-40B4-BE49-F238E27FC236}">
                  <a16:creationId xmlns:a16="http://schemas.microsoft.com/office/drawing/2014/main" id="{E5C2A6E1-BF1B-D243-8015-0E5FF15450F4}"/>
                </a:ext>
              </a:extLst>
            </p:cNvPr>
            <p:cNvPicPr>
              <a:picLocks noChangeAspect="1"/>
            </p:cNvPicPr>
            <p:nvPr userDrawn="1"/>
          </p:nvPicPr>
          <p:blipFill>
            <a:blip r:embed="rId2"/>
            <a:stretch>
              <a:fillRect/>
            </a:stretch>
          </p:blipFill>
          <p:spPr>
            <a:xfrm>
              <a:off x="4109" y="0"/>
              <a:ext cx="12183781" cy="6858000"/>
            </a:xfrm>
            <a:prstGeom prst="rect">
              <a:avLst/>
            </a:prstGeom>
          </p:spPr>
        </p:pic>
        <p:pic>
          <p:nvPicPr>
            <p:cNvPr id="6" name="Gráfico 5">
              <a:extLst>
                <a:ext uri="{FF2B5EF4-FFF2-40B4-BE49-F238E27FC236}">
                  <a16:creationId xmlns:a16="http://schemas.microsoft.com/office/drawing/2014/main" id="{22B7C685-2DA6-1F43-80E3-E8E04CEF229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30416" y="6102349"/>
              <a:ext cx="1756229" cy="349250"/>
            </a:xfrm>
            <a:prstGeom prst="rect">
              <a:avLst/>
            </a:prstGeom>
          </p:spPr>
        </p:pic>
      </p:grpSp>
      <p:sp>
        <p:nvSpPr>
          <p:cNvPr id="7" name="Rectángulo 6">
            <a:extLst>
              <a:ext uri="{FF2B5EF4-FFF2-40B4-BE49-F238E27FC236}">
                <a16:creationId xmlns:a16="http://schemas.microsoft.com/office/drawing/2014/main" id="{18A80782-CB74-144B-B439-9AD667FDAB58}"/>
              </a:ext>
            </a:extLst>
          </p:cNvPr>
          <p:cNvSpPr/>
          <p:nvPr userDrawn="1"/>
        </p:nvSpPr>
        <p:spPr>
          <a:xfrm>
            <a:off x="1088020" y="1219200"/>
            <a:ext cx="10139423" cy="4013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1BA3E2"/>
              </a:solidFill>
            </a:endParaRPr>
          </a:p>
        </p:txBody>
      </p:sp>
    </p:spTree>
    <p:extLst>
      <p:ext uri="{BB962C8B-B14F-4D97-AF65-F5344CB8AC3E}">
        <p14:creationId xmlns:p14="http://schemas.microsoft.com/office/powerpoint/2010/main" val="1306780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heme" Target="../theme/theme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theme" Target="../theme/theme4.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slideLayout" Target="../slideLayouts/slideLayout95.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slideLayout" Target="../slideLayouts/slideLayout113.xml"/><Relationship Id="rId3" Type="http://schemas.openxmlformats.org/officeDocument/2006/relationships/slideLayout" Target="../slideLayouts/slideLayout98.xml"/><Relationship Id="rId21" Type="http://schemas.openxmlformats.org/officeDocument/2006/relationships/slideLayout" Target="../slideLayouts/slideLayout116.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slideLayout" Target="../slideLayouts/slideLayout112.xml"/><Relationship Id="rId25" Type="http://schemas.openxmlformats.org/officeDocument/2006/relationships/theme" Target="../theme/theme5.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20" Type="http://schemas.openxmlformats.org/officeDocument/2006/relationships/slideLayout" Target="../slideLayouts/slideLayout115.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24" Type="http://schemas.openxmlformats.org/officeDocument/2006/relationships/slideLayout" Target="../slideLayouts/slideLayout119.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23" Type="http://schemas.openxmlformats.org/officeDocument/2006/relationships/slideLayout" Target="../slideLayouts/slideLayout118.xml"/><Relationship Id="rId10" Type="http://schemas.openxmlformats.org/officeDocument/2006/relationships/slideLayout" Target="../slideLayouts/slideLayout105.xml"/><Relationship Id="rId19" Type="http://schemas.openxmlformats.org/officeDocument/2006/relationships/slideLayout" Target="../slideLayouts/slideLayout114.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 Id="rId22"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766DFC-4B47-B902-9640-D2360E52B3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n-AU"/>
          </a:p>
        </p:txBody>
      </p:sp>
      <p:sp>
        <p:nvSpPr>
          <p:cNvPr id="3" name="Text Placeholder 2">
            <a:extLst>
              <a:ext uri="{FF2B5EF4-FFF2-40B4-BE49-F238E27FC236}">
                <a16:creationId xmlns:a16="http://schemas.microsoft.com/office/drawing/2014/main" id="{238D393C-D751-60F2-27F0-9591CC27A9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AU"/>
          </a:p>
        </p:txBody>
      </p:sp>
      <p:sp>
        <p:nvSpPr>
          <p:cNvPr id="4" name="Date Placeholder 3">
            <a:extLst>
              <a:ext uri="{FF2B5EF4-FFF2-40B4-BE49-F238E27FC236}">
                <a16:creationId xmlns:a16="http://schemas.microsoft.com/office/drawing/2014/main" id="{62CAE32D-2C97-A654-D89D-48F4E5EA6C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MX" dirty="0"/>
          </a:p>
        </p:txBody>
      </p:sp>
      <p:sp>
        <p:nvSpPr>
          <p:cNvPr id="5" name="Footer Placeholder 4">
            <a:extLst>
              <a:ext uri="{FF2B5EF4-FFF2-40B4-BE49-F238E27FC236}">
                <a16:creationId xmlns:a16="http://schemas.microsoft.com/office/drawing/2014/main" id="{36E44981-DF73-37A0-D545-C86815C72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Slide Number Placeholder 5">
            <a:extLst>
              <a:ext uri="{FF2B5EF4-FFF2-40B4-BE49-F238E27FC236}">
                <a16:creationId xmlns:a16="http://schemas.microsoft.com/office/drawing/2014/main" id="{0B96852E-685B-6F76-EFB6-17906F094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6A776-E82A-DB4C-BEC6-9E86C7D9FDA4}" type="slidenum">
              <a:rPr lang="es-MX" smtClean="0"/>
              <a:t>‹Nº›</a:t>
            </a:fld>
            <a:endParaRPr lang="es-MX" dirty="0"/>
          </a:p>
        </p:txBody>
      </p:sp>
    </p:spTree>
    <p:extLst>
      <p:ext uri="{BB962C8B-B14F-4D97-AF65-F5344CB8AC3E}">
        <p14:creationId xmlns:p14="http://schemas.microsoft.com/office/powerpoint/2010/main" val="12062059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5" r:id="rId16"/>
    <p:sldLayoutId id="2147483696" r:id="rId17"/>
    <p:sldLayoutId id="2147483652" r:id="rId18"/>
    <p:sldLayoutId id="2147483694" r:id="rId19"/>
    <p:sldLayoutId id="2147483692" r:id="rId20"/>
    <p:sldLayoutId id="2147483695" r:id="rId21"/>
    <p:sldLayoutId id="2147483671" r:id="rId22"/>
    <p:sldLayoutId id="2147483678" r:id="rId23"/>
    <p:sldLayoutId id="2147483687" r:id="rId24"/>
    <p:sldLayoutId id="2147483659" r:id="rId25"/>
    <p:sldLayoutId id="2147483690" r:id="rId26"/>
    <p:sldLayoutId id="2147483691" r:id="rId27"/>
    <p:sldLayoutId id="2147483689" r:id="rId28"/>
    <p:sldLayoutId id="2147483716" r:id="rId29"/>
    <p:sldLayoutId id="2147483769" r:id="rId3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16CB66-A302-EF4A-A3FD-BE4B93CAE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FC26ABCA-6630-9D40-9F05-BE0D093887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C569635C-E174-F140-861D-B81656121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91C96-4E23-0247-8238-78CD3C5AF668}" type="datetime1">
              <a:rPr lang="es-MX" smtClean="0"/>
              <a:t>11/11/2024</a:t>
            </a:fld>
            <a:endParaRPr lang="es-MX" dirty="0"/>
          </a:p>
        </p:txBody>
      </p:sp>
      <p:sp>
        <p:nvSpPr>
          <p:cNvPr id="5" name="Marcador de pie de página 4">
            <a:extLst>
              <a:ext uri="{FF2B5EF4-FFF2-40B4-BE49-F238E27FC236}">
                <a16:creationId xmlns:a16="http://schemas.microsoft.com/office/drawing/2014/main" id="{89755997-17D2-5141-9562-5C3A199E2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A87F0282-F4C6-974D-AA6A-0DEE84C4F7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6A776-E82A-DB4C-BEC6-9E86C7D9FDA4}" type="slidenum">
              <a:rPr lang="es-MX" smtClean="0"/>
              <a:t>‹Nº›</a:t>
            </a:fld>
            <a:endParaRPr lang="es-MX" dirty="0"/>
          </a:p>
        </p:txBody>
      </p:sp>
    </p:spTree>
    <p:extLst>
      <p:ext uri="{BB962C8B-B14F-4D97-AF65-F5344CB8AC3E}">
        <p14:creationId xmlns:p14="http://schemas.microsoft.com/office/powerpoint/2010/main" val="340326064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MX"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6A776-E82A-DB4C-BEC6-9E86C7D9FDA4}" type="slidenum">
              <a:rPr lang="es-MX" smtClean="0"/>
              <a:t>‹Nº›</a:t>
            </a:fld>
            <a:endParaRPr lang="es-MX" dirty="0"/>
          </a:p>
        </p:txBody>
      </p:sp>
    </p:spTree>
    <p:extLst>
      <p:ext uri="{BB962C8B-B14F-4D97-AF65-F5344CB8AC3E}">
        <p14:creationId xmlns:p14="http://schemas.microsoft.com/office/powerpoint/2010/main" val="3475569456"/>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3" r:id="rId12"/>
    <p:sldLayoutId id="2147483785" r:id="rId13"/>
    <p:sldLayoutId id="2147483787" r:id="rId14"/>
    <p:sldLayoutId id="2147483788" r:id="rId15"/>
    <p:sldLayoutId id="2147483789" r:id="rId16"/>
    <p:sldLayoutId id="2147483794" r:id="rId17"/>
    <p:sldLayoutId id="2147483845"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16CB66-A302-EF4A-A3FD-BE4B93CAE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FC26ABCA-6630-9D40-9F05-BE0D093887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C569635C-E174-F140-861D-B81656121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91C96-4E23-0247-8238-78CD3C5AF668}" type="datetime1">
              <a:rPr lang="es-MX" smtClean="0"/>
              <a:t>11/11/2024</a:t>
            </a:fld>
            <a:endParaRPr lang="es-MX" dirty="0"/>
          </a:p>
        </p:txBody>
      </p:sp>
      <p:sp>
        <p:nvSpPr>
          <p:cNvPr id="5" name="Marcador de pie de página 4">
            <a:extLst>
              <a:ext uri="{FF2B5EF4-FFF2-40B4-BE49-F238E27FC236}">
                <a16:creationId xmlns:a16="http://schemas.microsoft.com/office/drawing/2014/main" id="{89755997-17D2-5141-9562-5C3A199E2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A87F0282-F4C6-974D-AA6A-0DEE84C4F7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6A776-E82A-DB4C-BEC6-9E86C7D9FDA4}" type="slidenum">
              <a:rPr lang="es-MX" smtClean="0"/>
              <a:t>‹Nº›</a:t>
            </a:fld>
            <a:endParaRPr lang="es-MX" dirty="0"/>
          </a:p>
        </p:txBody>
      </p:sp>
    </p:spTree>
    <p:extLst>
      <p:ext uri="{BB962C8B-B14F-4D97-AF65-F5344CB8AC3E}">
        <p14:creationId xmlns:p14="http://schemas.microsoft.com/office/powerpoint/2010/main" val="2473234885"/>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716CB66-A302-EF4A-A3FD-BE4B93CAE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FC26ABCA-6630-9D40-9F05-BE0D093887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C569635C-E174-F140-861D-B81656121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91C96-4E23-0247-8238-78CD3C5AF668}" type="datetime1">
              <a:rPr lang="es-MX" smtClean="0"/>
              <a:t>11/11/2024</a:t>
            </a:fld>
            <a:endParaRPr lang="es-MX" dirty="0"/>
          </a:p>
        </p:txBody>
      </p:sp>
      <p:sp>
        <p:nvSpPr>
          <p:cNvPr id="5" name="Marcador de pie de página 4">
            <a:extLst>
              <a:ext uri="{FF2B5EF4-FFF2-40B4-BE49-F238E27FC236}">
                <a16:creationId xmlns:a16="http://schemas.microsoft.com/office/drawing/2014/main" id="{89755997-17D2-5141-9562-5C3A199E26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A87F0282-F4C6-974D-AA6A-0DEE84C4F7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6A776-E82A-DB4C-BEC6-9E86C7D9FDA4}" type="slidenum">
              <a:rPr lang="es-MX" smtClean="0"/>
              <a:t>‹Nº›</a:t>
            </a:fld>
            <a:endParaRPr lang="es-MX" dirty="0"/>
          </a:p>
        </p:txBody>
      </p:sp>
    </p:spTree>
    <p:extLst>
      <p:ext uri="{BB962C8B-B14F-4D97-AF65-F5344CB8AC3E}">
        <p14:creationId xmlns:p14="http://schemas.microsoft.com/office/powerpoint/2010/main" val="2294803353"/>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835"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 id="2147483844"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6.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6.xml"/><Relationship Id="rId6" Type="http://schemas.openxmlformats.org/officeDocument/2006/relationships/image" Target="../media/image44.png"/><Relationship Id="rId5" Type="http://schemas.microsoft.com/office/2011/relationships/webextension" Target="../webextensions/webextension3.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65.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6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1.png"/><Relationship Id="rId26" Type="http://schemas.openxmlformats.org/officeDocument/2006/relationships/image" Target="../media/image79.png"/><Relationship Id="rId3" Type="http://schemas.openxmlformats.org/officeDocument/2006/relationships/image" Target="../media/image56.jpeg"/><Relationship Id="rId21" Type="http://schemas.openxmlformats.org/officeDocument/2006/relationships/image" Target="../media/image74.png"/><Relationship Id="rId7" Type="http://schemas.openxmlformats.org/officeDocument/2006/relationships/image" Target="../media/image60.jpeg"/><Relationship Id="rId12" Type="http://schemas.openxmlformats.org/officeDocument/2006/relationships/image" Target="../media/image65.png"/><Relationship Id="rId17" Type="http://schemas.openxmlformats.org/officeDocument/2006/relationships/image" Target="../media/image70.png"/><Relationship Id="rId25" Type="http://schemas.openxmlformats.org/officeDocument/2006/relationships/image" Target="../media/image78.png"/><Relationship Id="rId2" Type="http://schemas.openxmlformats.org/officeDocument/2006/relationships/image" Target="../media/image55.png"/><Relationship Id="rId16" Type="http://schemas.openxmlformats.org/officeDocument/2006/relationships/image" Target="../media/image69.png"/><Relationship Id="rId20" Type="http://schemas.openxmlformats.org/officeDocument/2006/relationships/image" Target="../media/image73.png"/><Relationship Id="rId29" Type="http://schemas.openxmlformats.org/officeDocument/2006/relationships/image" Target="../media/image82.png"/><Relationship Id="rId1" Type="http://schemas.openxmlformats.org/officeDocument/2006/relationships/slideLayout" Target="../slideLayouts/slideLayout22.xml"/><Relationship Id="rId6" Type="http://schemas.openxmlformats.org/officeDocument/2006/relationships/image" Target="../media/image59.jpeg"/><Relationship Id="rId11" Type="http://schemas.openxmlformats.org/officeDocument/2006/relationships/image" Target="../media/image64.png"/><Relationship Id="rId24" Type="http://schemas.openxmlformats.org/officeDocument/2006/relationships/image" Target="../media/image77.png"/><Relationship Id="rId5" Type="http://schemas.openxmlformats.org/officeDocument/2006/relationships/image" Target="../media/image58.png"/><Relationship Id="rId15" Type="http://schemas.openxmlformats.org/officeDocument/2006/relationships/image" Target="../media/image68.png"/><Relationship Id="rId23" Type="http://schemas.openxmlformats.org/officeDocument/2006/relationships/image" Target="../media/image76.png"/><Relationship Id="rId28" Type="http://schemas.openxmlformats.org/officeDocument/2006/relationships/image" Target="../media/image81.png"/><Relationship Id="rId10" Type="http://schemas.openxmlformats.org/officeDocument/2006/relationships/image" Target="../media/image63.png"/><Relationship Id="rId19" Type="http://schemas.openxmlformats.org/officeDocument/2006/relationships/image" Target="../media/image72.pn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90.svg"/><Relationship Id="rId2" Type="http://schemas.openxmlformats.org/officeDocument/2006/relationships/image" Target="../media/image86.png"/><Relationship Id="rId1" Type="http://schemas.openxmlformats.org/officeDocument/2006/relationships/slideLayout" Target="../slideLayouts/slideLayout22.xml"/><Relationship Id="rId6" Type="http://schemas.openxmlformats.org/officeDocument/2006/relationships/image" Target="../media/image89.png"/><Relationship Id="rId5" Type="http://schemas.microsoft.com/office/2007/relationships/hdphoto" Target="../media/hdphoto1.wdp"/><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5.xml"/></Relationships>
</file>

<file path=ppt/slides/_rels/slide3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66.xml"/><Relationship Id="rId6" Type="http://schemas.openxmlformats.org/officeDocument/2006/relationships/image" Target="../media/image39.png"/><Relationship Id="rId5" Type="http://schemas.openxmlformats.org/officeDocument/2006/relationships/image" Target="../media/image101.png"/><Relationship Id="rId4" Type="http://schemas.openxmlformats.org/officeDocument/2006/relationships/image" Target="../media/image100.sv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66.xml"/><Relationship Id="rId6" Type="http://schemas.openxmlformats.org/officeDocument/2006/relationships/image" Target="../media/image39.png"/><Relationship Id="rId5" Type="http://schemas.openxmlformats.org/officeDocument/2006/relationships/image" Target="../media/image102.png"/><Relationship Id="rId4" Type="http://schemas.openxmlformats.org/officeDocument/2006/relationships/image" Target="../media/image100.sv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66.xml"/><Relationship Id="rId6" Type="http://schemas.openxmlformats.org/officeDocument/2006/relationships/image" Target="../media/image39.png"/><Relationship Id="rId5" Type="http://schemas.openxmlformats.org/officeDocument/2006/relationships/image" Target="../media/image103.png"/><Relationship Id="rId4" Type="http://schemas.openxmlformats.org/officeDocument/2006/relationships/image" Target="../media/image100.sv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0.xml"/><Relationship Id="rId5" Type="http://schemas.openxmlformats.org/officeDocument/2006/relationships/image" Target="../media/image30.png"/><Relationship Id="rId4" Type="http://schemas.microsoft.com/office/2011/relationships/webextension" Target="../webextensions/webextension1.xml"/></Relationships>
</file>

<file path=ppt/slides/_rels/slide4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66.xml"/><Relationship Id="rId6" Type="http://schemas.openxmlformats.org/officeDocument/2006/relationships/image" Target="../media/image39.png"/><Relationship Id="rId5" Type="http://schemas.openxmlformats.org/officeDocument/2006/relationships/image" Target="../media/image104.png"/><Relationship Id="rId4" Type="http://schemas.openxmlformats.org/officeDocument/2006/relationships/image" Target="../media/image100.sv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5.xml"/><Relationship Id="rId5" Type="http://schemas.openxmlformats.org/officeDocument/2006/relationships/image" Target="../media/image108.pn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5.xml"/><Relationship Id="rId4" Type="http://schemas.openxmlformats.org/officeDocument/2006/relationships/image" Target="../media/image11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112.svg"/><Relationship Id="rId2" Type="http://schemas.openxmlformats.org/officeDocument/2006/relationships/image" Target="../media/image45.png"/><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99.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65.xml"/></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6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65.xml"/><Relationship Id="rId5" Type="http://schemas.openxmlformats.org/officeDocument/2006/relationships/image" Target="../media/image38.sv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66.xml"/><Relationship Id="rId6" Type="http://schemas.openxmlformats.org/officeDocument/2006/relationships/image" Target="../media/image40.png"/><Relationship Id="rId5" Type="http://schemas.microsoft.com/office/2011/relationships/webextension" Target="../webextensions/webextension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8C0271B7-C203-F742-AB2C-0604D9EF0447}"/>
              </a:ext>
            </a:extLst>
          </p:cNvPr>
          <p:cNvSpPr txBox="1">
            <a:spLocks/>
          </p:cNvSpPr>
          <p:nvPr/>
        </p:nvSpPr>
        <p:spPr>
          <a:xfrm>
            <a:off x="791487" y="2541581"/>
            <a:ext cx="7871501"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5400" b="1" dirty="0">
                <a:solidFill>
                  <a:schemeClr val="bg1"/>
                </a:solidFill>
                <a:latin typeface="+mj-lt"/>
                <a:cs typeface="Arial" panose="020B0604020202020204" pitchFamily="34" charset="0"/>
              </a:rPr>
              <a:t>Los Objetivos de Desarrollo Sostenible</a:t>
            </a:r>
          </a:p>
        </p:txBody>
      </p:sp>
      <p:sp>
        <p:nvSpPr>
          <p:cNvPr id="12" name="Text Placeholder 1">
            <a:extLst>
              <a:ext uri="{FF2B5EF4-FFF2-40B4-BE49-F238E27FC236}">
                <a16:creationId xmlns:a16="http://schemas.microsoft.com/office/drawing/2014/main" id="{84A4BAA8-D5D4-2F44-8AF7-EA873A2ABA57}"/>
              </a:ext>
            </a:extLst>
          </p:cNvPr>
          <p:cNvSpPr txBox="1">
            <a:spLocks/>
          </p:cNvSpPr>
          <p:nvPr/>
        </p:nvSpPr>
        <p:spPr>
          <a:xfrm>
            <a:off x="9864702" y="5654200"/>
            <a:ext cx="1774847" cy="3853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1050" b="1" dirty="0">
                <a:solidFill>
                  <a:schemeClr val="bg1"/>
                </a:solidFill>
                <a:latin typeface="+mj-lt"/>
                <a:cs typeface="Arial" panose="020B0604020202020204" pitchFamily="34" charset="0"/>
              </a:rPr>
              <a:t>11 de noviembre de 2024</a:t>
            </a:r>
          </a:p>
        </p:txBody>
      </p:sp>
      <p:cxnSp>
        <p:nvCxnSpPr>
          <p:cNvPr id="14" name="Conector recto 13">
            <a:extLst>
              <a:ext uri="{FF2B5EF4-FFF2-40B4-BE49-F238E27FC236}">
                <a16:creationId xmlns:a16="http://schemas.microsoft.com/office/drawing/2014/main" id="{217FC1AE-D275-AC4B-9003-742ED4105206}"/>
              </a:ext>
            </a:extLst>
          </p:cNvPr>
          <p:cNvCxnSpPr/>
          <p:nvPr/>
        </p:nvCxnSpPr>
        <p:spPr>
          <a:xfrm>
            <a:off x="10257937" y="5994502"/>
            <a:ext cx="105048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ubtítulo 2">
            <a:extLst>
              <a:ext uri="{FF2B5EF4-FFF2-40B4-BE49-F238E27FC236}">
                <a16:creationId xmlns:a16="http://schemas.microsoft.com/office/drawing/2014/main" id="{B7491AF5-4022-87AA-7608-B30C86844913}"/>
              </a:ext>
            </a:extLst>
          </p:cNvPr>
          <p:cNvSpPr txBox="1">
            <a:spLocks/>
          </p:cNvSpPr>
          <p:nvPr/>
        </p:nvSpPr>
        <p:spPr>
          <a:xfrm>
            <a:off x="723720" y="4762504"/>
            <a:ext cx="8123529" cy="106939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s-ES" b="1" dirty="0">
                <a:solidFill>
                  <a:schemeClr val="bg1"/>
                </a:solidFill>
                <a:latin typeface="+mj-lt"/>
                <a:cs typeface="Arial"/>
              </a:rPr>
              <a:t>Cátedra INEGI - SUNEO </a:t>
            </a:r>
          </a:p>
          <a:p>
            <a:pPr algn="l">
              <a:lnSpc>
                <a:spcPct val="120000"/>
              </a:lnSpc>
            </a:pPr>
            <a:r>
              <a:rPr lang="es-ES" sz="2000" b="1" dirty="0">
                <a:solidFill>
                  <a:schemeClr val="bg1"/>
                </a:solidFill>
                <a:latin typeface="+mj-lt"/>
                <a:cs typeface="Arial"/>
              </a:rPr>
              <a:t>Teresa Cruz Apanco</a:t>
            </a:r>
          </a:p>
        </p:txBody>
      </p:sp>
      <p:pic>
        <p:nvPicPr>
          <p:cNvPr id="11" name="Imagen 10" descr="Dibujo de una persona&#10;&#10;Descripción generada automáticamente con confianza media">
            <a:extLst>
              <a:ext uri="{FF2B5EF4-FFF2-40B4-BE49-F238E27FC236}">
                <a16:creationId xmlns:a16="http://schemas.microsoft.com/office/drawing/2014/main" id="{D603C04C-CFDE-C085-F6B4-98A822F028DA}"/>
              </a:ext>
            </a:extLst>
          </p:cNvPr>
          <p:cNvPicPr>
            <a:picLocks noChangeAspect="1"/>
          </p:cNvPicPr>
          <p:nvPr/>
        </p:nvPicPr>
        <p:blipFill>
          <a:blip r:embed="rId2"/>
          <a:stretch>
            <a:fillRect/>
          </a:stretch>
        </p:blipFill>
        <p:spPr>
          <a:xfrm>
            <a:off x="8553445" y="2232019"/>
            <a:ext cx="2066928" cy="2066928"/>
          </a:xfrm>
          <a:prstGeom prst="rect">
            <a:avLst/>
          </a:prstGeom>
        </p:spPr>
      </p:pic>
    </p:spTree>
    <p:extLst>
      <p:ext uri="{BB962C8B-B14F-4D97-AF65-F5344CB8AC3E}">
        <p14:creationId xmlns:p14="http://schemas.microsoft.com/office/powerpoint/2010/main" val="730704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53ECB-3C43-B965-B820-444B65C354C8}"/>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3C2CA36-35D4-1D32-BF41-E8FC61D15C61}"/>
              </a:ext>
            </a:extLst>
          </p:cNvPr>
          <p:cNvSpPr>
            <a:spLocks noGrp="1"/>
          </p:cNvSpPr>
          <p:nvPr>
            <p:ph type="sldNum" sz="quarter" idx="15"/>
          </p:nvPr>
        </p:nvSpPr>
        <p:spPr/>
        <p:txBody>
          <a:bodyPr/>
          <a:lstStyle/>
          <a:p>
            <a:fld id="{FA36A776-E82A-DB4C-BEC6-9E86C7D9FDA4}" type="slidenum">
              <a:rPr lang="es-MX" smtClean="0"/>
              <a:pPr/>
              <a:t>10</a:t>
            </a:fld>
            <a:endParaRPr lang="es-MX" dirty="0">
              <a:latin typeface="Arial" panose="020B0604020202020204" pitchFamily="34" charset="0"/>
              <a:cs typeface="Arial" panose="020B0604020202020204" pitchFamily="34" charset="0"/>
            </a:endParaRPr>
          </a:p>
        </p:txBody>
      </p:sp>
      <p:sp>
        <p:nvSpPr>
          <p:cNvPr id="3" name="Text Placeholder 1">
            <a:extLst>
              <a:ext uri="{FF2B5EF4-FFF2-40B4-BE49-F238E27FC236}">
                <a16:creationId xmlns:a16="http://schemas.microsoft.com/office/drawing/2014/main" id="{8474D337-90F9-11B8-661B-8345DD025A9A}"/>
              </a:ext>
            </a:extLst>
          </p:cNvPr>
          <p:cNvSpPr txBox="1">
            <a:spLocks/>
          </p:cNvSpPr>
          <p:nvPr/>
        </p:nvSpPr>
        <p:spPr>
          <a:xfrm>
            <a:off x="-177799" y="354012"/>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3600" b="1" dirty="0">
                <a:solidFill>
                  <a:srgbClr val="033057"/>
                </a:solidFill>
                <a:latin typeface="Arial" panose="020B0604020202020204" pitchFamily="34" charset="0"/>
                <a:cs typeface="Arial" panose="020B0604020202020204" pitchFamily="34" charset="0"/>
              </a:rPr>
              <a:t>CADA OBJETIVO SE ACOMPAÑA DE METAS</a:t>
            </a:r>
          </a:p>
        </p:txBody>
      </p:sp>
      <p:sp>
        <p:nvSpPr>
          <p:cNvPr id="4" name="CuadroTexto 3">
            <a:extLst>
              <a:ext uri="{FF2B5EF4-FFF2-40B4-BE49-F238E27FC236}">
                <a16:creationId xmlns:a16="http://schemas.microsoft.com/office/drawing/2014/main" id="{426F6A9B-53BA-8DE9-2C67-F1EE8F792D44}"/>
              </a:ext>
            </a:extLst>
          </p:cNvPr>
          <p:cNvSpPr txBox="1"/>
          <p:nvPr/>
        </p:nvSpPr>
        <p:spPr>
          <a:xfrm>
            <a:off x="2078301" y="2459504"/>
            <a:ext cx="8035397" cy="1938992"/>
          </a:xfrm>
          <a:prstGeom prst="rect">
            <a:avLst/>
          </a:prstGeom>
          <a:noFill/>
        </p:spPr>
        <p:txBody>
          <a:bodyPr wrap="square">
            <a:spAutoFit/>
          </a:bodyPr>
          <a:lstStyle/>
          <a:p>
            <a:pPr algn="ctr"/>
            <a:r>
              <a:rPr lang="es-MX" sz="4000" dirty="0">
                <a:solidFill>
                  <a:schemeClr val="tx1">
                    <a:lumMod val="75000"/>
                    <a:lumOff val="25000"/>
                  </a:schemeClr>
                </a:solidFill>
                <a:latin typeface="+mj-lt"/>
                <a:cs typeface="Arial" panose="020B0604020202020204" pitchFamily="34" charset="0"/>
              </a:rPr>
              <a:t>La </a:t>
            </a:r>
            <a:r>
              <a:rPr lang="es-MX" sz="4000" b="1" dirty="0">
                <a:solidFill>
                  <a:srgbClr val="12B69B"/>
                </a:solidFill>
                <a:latin typeface="+mj-lt"/>
              </a:rPr>
              <a:t>Agenda 2030 </a:t>
            </a:r>
            <a:r>
              <a:rPr lang="es-MX" sz="4000" dirty="0">
                <a:solidFill>
                  <a:schemeClr val="tx1">
                    <a:lumMod val="75000"/>
                    <a:lumOff val="25000"/>
                  </a:schemeClr>
                </a:solidFill>
                <a:latin typeface="+mj-lt"/>
              </a:rPr>
              <a:t>establece 169 metas de carácter integrado e indivisible </a:t>
            </a:r>
            <a:endParaRPr lang="es-MX" sz="4000" dirty="0">
              <a:solidFill>
                <a:schemeClr val="tx1">
                  <a:lumMod val="75000"/>
                  <a:lumOff val="25000"/>
                </a:schemeClr>
              </a:solidFill>
              <a:latin typeface="+mj-lt"/>
              <a:cs typeface="Arial" panose="020B0604020202020204" pitchFamily="34" charset="0"/>
            </a:endParaRPr>
          </a:p>
        </p:txBody>
      </p:sp>
    </p:spTree>
    <p:extLst>
      <p:ext uri="{BB962C8B-B14F-4D97-AF65-F5344CB8AC3E}">
        <p14:creationId xmlns:p14="http://schemas.microsoft.com/office/powerpoint/2010/main" val="87543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B1EDB-50F7-0529-15A9-C4D5D7004B3A}"/>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81B1707C-6BEC-E5D2-A3DE-0203DEC5F481}"/>
              </a:ext>
            </a:extLst>
          </p:cNvPr>
          <p:cNvSpPr>
            <a:spLocks noGrp="1"/>
          </p:cNvSpPr>
          <p:nvPr>
            <p:ph type="sldNum" sz="quarter" idx="15"/>
          </p:nvPr>
        </p:nvSpPr>
        <p:spPr/>
        <p:txBody>
          <a:bodyPr/>
          <a:lstStyle/>
          <a:p>
            <a:fld id="{FA36A776-E82A-DB4C-BEC6-9E86C7D9FDA4}" type="slidenum">
              <a:rPr lang="es-MX" smtClean="0"/>
              <a:pPr/>
              <a:t>11</a:t>
            </a:fld>
            <a:endParaRPr lang="es-MX"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9BAC3AAC-8A36-FCA4-17F6-0E9C7A15AFEA}"/>
              </a:ext>
            </a:extLst>
          </p:cNvPr>
          <p:cNvSpPr txBox="1"/>
          <p:nvPr/>
        </p:nvSpPr>
        <p:spPr>
          <a:xfrm>
            <a:off x="4233333" y="354012"/>
            <a:ext cx="7078132" cy="6186309"/>
          </a:xfrm>
          <a:prstGeom prst="rect">
            <a:avLst/>
          </a:prstGeom>
          <a:noFill/>
        </p:spPr>
        <p:txBody>
          <a:bodyPr wrap="square">
            <a:spAutoFit/>
          </a:bodyPr>
          <a:lstStyle/>
          <a:p>
            <a:pPr algn="just"/>
            <a:r>
              <a:rPr lang="es-MX" b="1" dirty="0">
                <a:solidFill>
                  <a:schemeClr val="tx1">
                    <a:lumMod val="75000"/>
                    <a:lumOff val="25000"/>
                  </a:schemeClr>
                </a:solidFill>
              </a:rPr>
              <a:t>7.1</a:t>
            </a:r>
            <a:r>
              <a:rPr lang="es-MX" dirty="0">
                <a:solidFill>
                  <a:schemeClr val="tx1">
                    <a:lumMod val="75000"/>
                    <a:lumOff val="25000"/>
                  </a:schemeClr>
                </a:solidFill>
              </a:rPr>
              <a:t> De aquí a 2030, garantizar el acceso universal a servicios energéticos asequibles, fiables y modernos.</a:t>
            </a:r>
          </a:p>
          <a:p>
            <a:pPr algn="just"/>
            <a:endParaRPr lang="es-MX" dirty="0">
              <a:solidFill>
                <a:schemeClr val="tx1">
                  <a:lumMod val="75000"/>
                  <a:lumOff val="25000"/>
                </a:schemeClr>
              </a:solidFill>
            </a:endParaRPr>
          </a:p>
          <a:p>
            <a:pPr algn="just"/>
            <a:r>
              <a:rPr lang="es-MX" b="1" dirty="0">
                <a:solidFill>
                  <a:schemeClr val="tx1">
                    <a:lumMod val="75000"/>
                    <a:lumOff val="25000"/>
                  </a:schemeClr>
                </a:solidFill>
              </a:rPr>
              <a:t>7.2</a:t>
            </a:r>
            <a:r>
              <a:rPr lang="es-MX" dirty="0">
                <a:solidFill>
                  <a:schemeClr val="tx1">
                    <a:lumMod val="75000"/>
                    <a:lumOff val="25000"/>
                  </a:schemeClr>
                </a:solidFill>
              </a:rPr>
              <a:t> De aquí a 2030, aumentar considerablemente la proporción de energía renovable en el conjunto de fuentes energéticas.</a:t>
            </a:r>
          </a:p>
          <a:p>
            <a:pPr algn="just"/>
            <a:endParaRPr lang="es-MX" dirty="0">
              <a:solidFill>
                <a:schemeClr val="tx1">
                  <a:lumMod val="75000"/>
                  <a:lumOff val="25000"/>
                </a:schemeClr>
              </a:solidFill>
            </a:endParaRPr>
          </a:p>
          <a:p>
            <a:pPr algn="just"/>
            <a:r>
              <a:rPr lang="es-MX" b="1" dirty="0">
                <a:solidFill>
                  <a:schemeClr val="tx1">
                    <a:lumMod val="75000"/>
                    <a:lumOff val="25000"/>
                  </a:schemeClr>
                </a:solidFill>
              </a:rPr>
              <a:t>7.3</a:t>
            </a:r>
            <a:r>
              <a:rPr lang="es-MX" dirty="0">
                <a:solidFill>
                  <a:schemeClr val="tx1">
                    <a:lumMod val="75000"/>
                    <a:lumOff val="25000"/>
                  </a:schemeClr>
                </a:solidFill>
              </a:rPr>
              <a:t> De aquí a 2030, duplicar la tasa mundial de mejora de la eficiencia energética.</a:t>
            </a:r>
          </a:p>
          <a:p>
            <a:pPr algn="just"/>
            <a:endParaRPr lang="es-MX" dirty="0">
              <a:solidFill>
                <a:schemeClr val="tx1">
                  <a:lumMod val="75000"/>
                  <a:lumOff val="25000"/>
                </a:schemeClr>
              </a:solidFill>
            </a:endParaRPr>
          </a:p>
          <a:p>
            <a:pPr algn="just"/>
            <a:r>
              <a:rPr lang="es-MX" b="1" dirty="0">
                <a:solidFill>
                  <a:schemeClr val="tx1">
                    <a:lumMod val="75000"/>
                    <a:lumOff val="25000"/>
                  </a:schemeClr>
                </a:solidFill>
              </a:rPr>
              <a:t>7.a </a:t>
            </a:r>
            <a:r>
              <a:rPr lang="es-MX" dirty="0">
                <a:solidFill>
                  <a:schemeClr val="tx1">
                    <a:lumMod val="75000"/>
                    <a:lumOff val="25000"/>
                  </a:schemeClr>
                </a:solidFill>
              </a:rPr>
              <a:t>De aquí a 2030, aumentar la cooperación internacional para facilitar el acceso a la investigación y la tecnología relativas a la energía limpia, incluidas las fuentes renovables, la eficiencia energética y las tecnologías avanzadas y menos contaminantes de combustibles fósiles, y promover la inversión en infraestructura energética y tecnologías limpias.</a:t>
            </a:r>
          </a:p>
          <a:p>
            <a:pPr algn="just"/>
            <a:endParaRPr lang="es-MX" dirty="0">
              <a:solidFill>
                <a:schemeClr val="tx1">
                  <a:lumMod val="75000"/>
                  <a:lumOff val="25000"/>
                </a:schemeClr>
              </a:solidFill>
            </a:endParaRPr>
          </a:p>
          <a:p>
            <a:pPr algn="just"/>
            <a:r>
              <a:rPr lang="es-MX" b="1" dirty="0">
                <a:solidFill>
                  <a:schemeClr val="tx1">
                    <a:lumMod val="75000"/>
                    <a:lumOff val="25000"/>
                  </a:schemeClr>
                </a:solidFill>
              </a:rPr>
              <a:t>7.b </a:t>
            </a:r>
            <a:r>
              <a:rPr lang="es-MX" dirty="0">
                <a:solidFill>
                  <a:schemeClr val="tx1">
                    <a:lumMod val="75000"/>
                    <a:lumOff val="25000"/>
                  </a:schemeClr>
                </a:solidFill>
              </a:rPr>
              <a:t>De aquí a 2030, ampliar la infraestructura y mejorar la tecnología para prestar servicios energéticos modernos y sostenibles para todos en los países en desarrollo, en particular los países menos adelantados, los pequeños Estados insulares en desarrollo y los países en desarrollo sin litoral, en consonancia con sus respectivos programas de apoyo </a:t>
            </a:r>
          </a:p>
        </p:txBody>
      </p:sp>
      <p:pic>
        <p:nvPicPr>
          <p:cNvPr id="8" name="Imagen 7" descr="Icono&#10;&#10;Descripción generada automáticamente">
            <a:extLst>
              <a:ext uri="{FF2B5EF4-FFF2-40B4-BE49-F238E27FC236}">
                <a16:creationId xmlns:a16="http://schemas.microsoft.com/office/drawing/2014/main" id="{540A42FB-F3F6-CF40-3CA1-22A35E9D64DD}"/>
              </a:ext>
            </a:extLst>
          </p:cNvPr>
          <p:cNvPicPr>
            <a:picLocks noChangeAspect="1"/>
          </p:cNvPicPr>
          <p:nvPr/>
        </p:nvPicPr>
        <p:blipFill>
          <a:blip r:embed="rId3"/>
          <a:stretch>
            <a:fillRect/>
          </a:stretch>
        </p:blipFill>
        <p:spPr>
          <a:xfrm>
            <a:off x="311149" y="2311053"/>
            <a:ext cx="3581400" cy="3581400"/>
          </a:xfrm>
          <a:prstGeom prst="rect">
            <a:avLst/>
          </a:prstGeom>
        </p:spPr>
      </p:pic>
      <p:sp>
        <p:nvSpPr>
          <p:cNvPr id="9" name="Text Placeholder 1">
            <a:extLst>
              <a:ext uri="{FF2B5EF4-FFF2-40B4-BE49-F238E27FC236}">
                <a16:creationId xmlns:a16="http://schemas.microsoft.com/office/drawing/2014/main" id="{8653C5E0-8184-B3DF-BFBA-849B037CBEAC}"/>
              </a:ext>
            </a:extLst>
          </p:cNvPr>
          <p:cNvSpPr txBox="1">
            <a:spLocks/>
          </p:cNvSpPr>
          <p:nvPr/>
        </p:nvSpPr>
        <p:spPr>
          <a:xfrm>
            <a:off x="537882" y="248543"/>
            <a:ext cx="2879164"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4000" b="1" dirty="0">
                <a:solidFill>
                  <a:srgbClr val="033057"/>
                </a:solidFill>
                <a:latin typeface="Arial" panose="020B0604020202020204" pitchFamily="34" charset="0"/>
                <a:cs typeface="Arial" panose="020B0604020202020204" pitchFamily="34" charset="0"/>
              </a:rPr>
              <a:t>Ejemplo:</a:t>
            </a:r>
          </a:p>
          <a:p>
            <a:pPr marL="0" indent="0" algn="ctr">
              <a:buNone/>
            </a:pPr>
            <a:r>
              <a:rPr lang="es-MX" altLang="ko-KR" sz="4000" b="1" dirty="0">
                <a:solidFill>
                  <a:srgbClr val="033057"/>
                </a:solidFill>
                <a:latin typeface="Arial" panose="020B0604020202020204" pitchFamily="34" charset="0"/>
                <a:cs typeface="Arial" panose="020B0604020202020204" pitchFamily="34" charset="0"/>
              </a:rPr>
              <a:t>METAS ODS 7</a:t>
            </a:r>
          </a:p>
        </p:txBody>
      </p:sp>
    </p:spTree>
    <p:extLst>
      <p:ext uri="{BB962C8B-B14F-4D97-AF65-F5344CB8AC3E}">
        <p14:creationId xmlns:p14="http://schemas.microsoft.com/office/powerpoint/2010/main" val="3518360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EC7E8-B69C-C2A8-5D02-AAE9EA77FE5C}"/>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3E746CC-1991-977D-33B4-AFA7A59F54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6A776-E82A-DB4C-BEC6-9E86C7D9FDA4}" type="slidenum">
              <a:rPr kumimoji="0" lang="es-MX"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MX" sz="12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47" name="Google Shape;922;p39">
            <a:extLst>
              <a:ext uri="{FF2B5EF4-FFF2-40B4-BE49-F238E27FC236}">
                <a16:creationId xmlns:a16="http://schemas.microsoft.com/office/drawing/2014/main" id="{59BB795C-BF32-3AA4-7B38-9B31546C8F74}"/>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41093" t="5926" r="5665" b="13009"/>
          <a:stretch/>
        </p:blipFill>
        <p:spPr bwMode="auto">
          <a:xfrm>
            <a:off x="321733" y="1573991"/>
            <a:ext cx="10886801" cy="4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Google Shape;943;p39">
            <a:extLst>
              <a:ext uri="{FF2B5EF4-FFF2-40B4-BE49-F238E27FC236}">
                <a16:creationId xmlns:a16="http://schemas.microsoft.com/office/drawing/2014/main" id="{0EAA0910-E245-34AA-D1CC-2EA301F0B4E6}"/>
              </a:ext>
            </a:extLst>
          </p:cNvPr>
          <p:cNvSpPr txBox="1">
            <a:spLocks noChangeArrowheads="1"/>
          </p:cNvSpPr>
          <p:nvPr/>
        </p:nvSpPr>
        <p:spPr bwMode="auto">
          <a:xfrm>
            <a:off x="4729150" y="3110774"/>
            <a:ext cx="30215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buFont typeface="Open Sans" panose="020B0606030504020204" pitchFamily="34" charset="0"/>
              <a:buNone/>
            </a:pPr>
            <a:r>
              <a:rPr lang="es-MX" altLang="es-EC" sz="2200" dirty="0">
                <a:solidFill>
                  <a:schemeClr val="tx1">
                    <a:lumMod val="75000"/>
                    <a:lumOff val="25000"/>
                  </a:schemeClr>
                </a:solidFill>
                <a:latin typeface="+mn-lt"/>
                <a:cs typeface="Open Sans" panose="020B0606030504020204" pitchFamily="34" charset="0"/>
                <a:sym typeface="Open Sans" panose="020B0606030504020204" pitchFamily="34" charset="0"/>
              </a:rPr>
              <a:t> Reducir las desigualdades y vulnerabilidades que dejan a las personas atrás y limitan su acceso y disfrute de las oportunidades de desarrollo.</a:t>
            </a:r>
            <a:endParaRPr lang="es-EC" altLang="es-EC" sz="2200" dirty="0">
              <a:solidFill>
                <a:schemeClr val="tx1">
                  <a:lumMod val="75000"/>
                  <a:lumOff val="25000"/>
                </a:schemeClr>
              </a:solidFill>
              <a:latin typeface="+mn-lt"/>
              <a:cs typeface="Open Sans" panose="020B0606030504020204" pitchFamily="34" charset="0"/>
            </a:endParaRPr>
          </a:p>
        </p:txBody>
      </p:sp>
      <p:sp>
        <p:nvSpPr>
          <p:cNvPr id="30" name="Text Placeholder 1">
            <a:extLst>
              <a:ext uri="{FF2B5EF4-FFF2-40B4-BE49-F238E27FC236}">
                <a16:creationId xmlns:a16="http://schemas.microsoft.com/office/drawing/2014/main" id="{9DE56EFD-F879-0E28-13ED-E0B19776F5C6}"/>
              </a:ext>
            </a:extLst>
          </p:cNvPr>
          <p:cNvSpPr txBox="1">
            <a:spLocks/>
          </p:cNvSpPr>
          <p:nvPr/>
        </p:nvSpPr>
        <p:spPr>
          <a:xfrm>
            <a:off x="0" y="218896"/>
            <a:ext cx="11667067" cy="70906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3600" b="1" i="0" u="none" strike="noStrike" kern="1200" cap="none" spc="0" normalizeH="0" baseline="0" noProof="0" dirty="0">
                <a:ln>
                  <a:noFill/>
                </a:ln>
                <a:solidFill>
                  <a:srgbClr val="033057"/>
                </a:solidFill>
                <a:effectLst/>
                <a:uLnTx/>
                <a:uFillTx/>
                <a:latin typeface="Arial"/>
                <a:ea typeface="+mn-ea"/>
                <a:cs typeface="Arial"/>
              </a:rPr>
              <a:t>VALORES UNIVERSALES EN LA IMPLEMENTACIÓN DE LOS ODS</a:t>
            </a:r>
            <a:endParaRPr kumimoji="0" lang="es-MX" altLang="ko-KR" sz="5400" b="1" i="0" u="none" strike="noStrike" kern="1200" cap="none" spc="0" normalizeH="0" baseline="0" noProof="0" dirty="0">
              <a:ln>
                <a:noFill/>
              </a:ln>
              <a:solidFill>
                <a:srgbClr val="033057"/>
              </a:solidFill>
              <a:effectLst/>
              <a:uLnTx/>
              <a:uFillTx/>
              <a:latin typeface="Arial" panose="020B0604020202020204" pitchFamily="34" charset="0"/>
              <a:ea typeface="굴림"/>
              <a:cs typeface="Arial" panose="020B0604020202020204" pitchFamily="34" charset="0"/>
            </a:endParaRPr>
          </a:p>
        </p:txBody>
      </p:sp>
      <p:grpSp>
        <p:nvGrpSpPr>
          <p:cNvPr id="77" name="Grupo 76">
            <a:extLst>
              <a:ext uri="{FF2B5EF4-FFF2-40B4-BE49-F238E27FC236}">
                <a16:creationId xmlns:a16="http://schemas.microsoft.com/office/drawing/2014/main" id="{D74C30F1-1784-BFDC-71D0-3BA8DB068CE6}"/>
              </a:ext>
            </a:extLst>
          </p:cNvPr>
          <p:cNvGrpSpPr/>
          <p:nvPr/>
        </p:nvGrpSpPr>
        <p:grpSpPr>
          <a:xfrm>
            <a:off x="740398" y="1573992"/>
            <a:ext cx="3594535" cy="1306512"/>
            <a:chOff x="2819398" y="1162580"/>
            <a:chExt cx="2109786" cy="1306512"/>
          </a:xfrm>
          <a:solidFill>
            <a:srgbClr val="8C103D"/>
          </a:solidFill>
        </p:grpSpPr>
        <p:sp>
          <p:nvSpPr>
            <p:cNvPr id="78" name="Rectángulo 77">
              <a:extLst>
                <a:ext uri="{FF2B5EF4-FFF2-40B4-BE49-F238E27FC236}">
                  <a16:creationId xmlns:a16="http://schemas.microsoft.com/office/drawing/2014/main" id="{DB02DDF5-E6F5-2DE2-6A97-8AF221CC5065}"/>
                </a:ext>
              </a:extLst>
            </p:cNvPr>
            <p:cNvSpPr/>
            <p:nvPr/>
          </p:nvSpPr>
          <p:spPr>
            <a:xfrm>
              <a:off x="2819398" y="1162580"/>
              <a:ext cx="2109786" cy="130651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79" name="Google Shape;928;p39">
              <a:extLst>
                <a:ext uri="{FF2B5EF4-FFF2-40B4-BE49-F238E27FC236}">
                  <a16:creationId xmlns:a16="http://schemas.microsoft.com/office/drawing/2014/main" id="{792FE8E6-B37B-541E-1A9F-51A8FBBACD4E}"/>
                </a:ext>
              </a:extLst>
            </p:cNvPr>
            <p:cNvSpPr txBox="1">
              <a:spLocks noChangeArrowheads="1"/>
            </p:cNvSpPr>
            <p:nvPr/>
          </p:nvSpPr>
          <p:spPr bwMode="auto">
            <a:xfrm>
              <a:off x="2918086" y="1543713"/>
              <a:ext cx="1912409" cy="4071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SzPts val="5900"/>
                <a:buFont typeface="Montserrat" panose="00000500000000000000" pitchFamily="50" charset="0"/>
                <a:buNone/>
              </a:pPr>
              <a:r>
                <a:rPr lang="en-US" altLang="es-EC" sz="2200" b="1" dirty="0">
                  <a:solidFill>
                    <a:srgbClr val="FFFFFF"/>
                  </a:solidFill>
                  <a:latin typeface="+mj-lt"/>
                  <a:sym typeface="Montserrat" panose="00000500000000000000" pitchFamily="50" charset="0"/>
                </a:rPr>
                <a:t>Enfoque basado en derechos humanos</a:t>
              </a:r>
              <a:endParaRPr lang="es-EC" altLang="es-EC" sz="2200" dirty="0">
                <a:latin typeface="+mj-lt"/>
              </a:endParaRPr>
            </a:p>
          </p:txBody>
        </p:sp>
      </p:grpSp>
      <p:grpSp>
        <p:nvGrpSpPr>
          <p:cNvPr id="80" name="Grupo 79">
            <a:extLst>
              <a:ext uri="{FF2B5EF4-FFF2-40B4-BE49-F238E27FC236}">
                <a16:creationId xmlns:a16="http://schemas.microsoft.com/office/drawing/2014/main" id="{85FFA88F-6141-8EA3-3B25-1FE4F3A76FEB}"/>
              </a:ext>
            </a:extLst>
          </p:cNvPr>
          <p:cNvGrpSpPr/>
          <p:nvPr/>
        </p:nvGrpSpPr>
        <p:grpSpPr>
          <a:xfrm>
            <a:off x="4339346" y="1573992"/>
            <a:ext cx="3594535" cy="1306512"/>
            <a:chOff x="2819398" y="1162580"/>
            <a:chExt cx="2109786" cy="1306512"/>
          </a:xfrm>
          <a:solidFill>
            <a:srgbClr val="08BC91"/>
          </a:solidFill>
        </p:grpSpPr>
        <p:sp>
          <p:nvSpPr>
            <p:cNvPr id="81" name="Rectángulo 80">
              <a:extLst>
                <a:ext uri="{FF2B5EF4-FFF2-40B4-BE49-F238E27FC236}">
                  <a16:creationId xmlns:a16="http://schemas.microsoft.com/office/drawing/2014/main" id="{52E110C1-2699-1994-C4EE-753BF0E2858A}"/>
                </a:ext>
              </a:extLst>
            </p:cNvPr>
            <p:cNvSpPr/>
            <p:nvPr/>
          </p:nvSpPr>
          <p:spPr>
            <a:xfrm>
              <a:off x="2819398" y="1162580"/>
              <a:ext cx="2109786" cy="130651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2" name="Google Shape;928;p39">
              <a:extLst>
                <a:ext uri="{FF2B5EF4-FFF2-40B4-BE49-F238E27FC236}">
                  <a16:creationId xmlns:a16="http://schemas.microsoft.com/office/drawing/2014/main" id="{C68138C0-353E-0D12-48F0-602CA0B68976}"/>
                </a:ext>
              </a:extLst>
            </p:cNvPr>
            <p:cNvSpPr txBox="1">
              <a:spLocks noChangeArrowheads="1"/>
            </p:cNvSpPr>
            <p:nvPr/>
          </p:nvSpPr>
          <p:spPr bwMode="auto">
            <a:xfrm>
              <a:off x="2896137" y="1523851"/>
              <a:ext cx="1912409" cy="4071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SzPts val="5900"/>
                <a:buFont typeface="Montserrat" panose="00000500000000000000" pitchFamily="50" charset="0"/>
                <a:buNone/>
              </a:pPr>
              <a:r>
                <a:rPr lang="en-US" altLang="es-EC" sz="2200" b="1" dirty="0">
                  <a:solidFill>
                    <a:srgbClr val="FFFFFF"/>
                  </a:solidFill>
                  <a:latin typeface="+mj-lt"/>
                  <a:sym typeface="Montserrat" panose="00000500000000000000" pitchFamily="50" charset="0"/>
                </a:rPr>
                <a:t>No dejar a nadie atrás</a:t>
              </a:r>
              <a:endParaRPr lang="es-EC" altLang="es-EC" sz="2200" dirty="0">
                <a:latin typeface="+mj-lt"/>
              </a:endParaRPr>
            </a:p>
          </p:txBody>
        </p:sp>
      </p:grpSp>
      <p:grpSp>
        <p:nvGrpSpPr>
          <p:cNvPr id="83" name="Grupo 82">
            <a:extLst>
              <a:ext uri="{FF2B5EF4-FFF2-40B4-BE49-F238E27FC236}">
                <a16:creationId xmlns:a16="http://schemas.microsoft.com/office/drawing/2014/main" id="{D98537F3-3266-CC3D-4C36-BDDF9FD03E50}"/>
              </a:ext>
            </a:extLst>
          </p:cNvPr>
          <p:cNvGrpSpPr/>
          <p:nvPr/>
        </p:nvGrpSpPr>
        <p:grpSpPr>
          <a:xfrm>
            <a:off x="7933881" y="1566338"/>
            <a:ext cx="3572319" cy="1306512"/>
            <a:chOff x="2819398" y="1162580"/>
            <a:chExt cx="2109786" cy="1306512"/>
          </a:xfrm>
          <a:solidFill>
            <a:srgbClr val="065280"/>
          </a:solidFill>
        </p:grpSpPr>
        <p:sp>
          <p:nvSpPr>
            <p:cNvPr id="84" name="Rectángulo 83">
              <a:extLst>
                <a:ext uri="{FF2B5EF4-FFF2-40B4-BE49-F238E27FC236}">
                  <a16:creationId xmlns:a16="http://schemas.microsoft.com/office/drawing/2014/main" id="{D9746D22-5641-E001-5386-FB943CBC4B9B}"/>
                </a:ext>
              </a:extLst>
            </p:cNvPr>
            <p:cNvSpPr/>
            <p:nvPr/>
          </p:nvSpPr>
          <p:spPr>
            <a:xfrm>
              <a:off x="2819398" y="1162580"/>
              <a:ext cx="2109786" cy="130651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5" name="Google Shape;928;p39">
              <a:extLst>
                <a:ext uri="{FF2B5EF4-FFF2-40B4-BE49-F238E27FC236}">
                  <a16:creationId xmlns:a16="http://schemas.microsoft.com/office/drawing/2014/main" id="{32F5CD53-2FC6-F25A-BF87-C5E8CA41D7A6}"/>
                </a:ext>
              </a:extLst>
            </p:cNvPr>
            <p:cNvSpPr txBox="1">
              <a:spLocks noChangeArrowheads="1"/>
            </p:cNvSpPr>
            <p:nvPr/>
          </p:nvSpPr>
          <p:spPr bwMode="auto">
            <a:xfrm>
              <a:off x="2958042" y="1343555"/>
              <a:ext cx="1912409" cy="40719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SzPts val="5900"/>
                <a:buFont typeface="Montserrat" panose="00000500000000000000" pitchFamily="50" charset="0"/>
                <a:buNone/>
              </a:pPr>
              <a:r>
                <a:rPr lang="es-MX" altLang="es-EC" sz="2200" b="1" dirty="0">
                  <a:solidFill>
                    <a:srgbClr val="FFFFFF"/>
                  </a:solidFill>
                  <a:latin typeface="+mj-lt"/>
                  <a:sym typeface="Montserrat" panose="00000500000000000000" pitchFamily="50" charset="0"/>
                </a:rPr>
                <a:t>Igualdad de género y empoderamiento de las Mujeres</a:t>
              </a:r>
              <a:endParaRPr lang="es-EC" altLang="es-EC" sz="2200" dirty="0">
                <a:latin typeface="+mj-lt"/>
              </a:endParaRPr>
            </a:p>
          </p:txBody>
        </p:sp>
      </p:grpSp>
      <p:sp>
        <p:nvSpPr>
          <p:cNvPr id="89" name="Google Shape;943;p39">
            <a:extLst>
              <a:ext uri="{FF2B5EF4-FFF2-40B4-BE49-F238E27FC236}">
                <a16:creationId xmlns:a16="http://schemas.microsoft.com/office/drawing/2014/main" id="{B29ECEA8-ECC0-55A7-7DFD-6ADE19F0D623}"/>
              </a:ext>
            </a:extLst>
          </p:cNvPr>
          <p:cNvSpPr txBox="1">
            <a:spLocks noChangeArrowheads="1"/>
          </p:cNvSpPr>
          <p:nvPr/>
        </p:nvSpPr>
        <p:spPr bwMode="auto">
          <a:xfrm>
            <a:off x="8335829" y="3110774"/>
            <a:ext cx="30215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buFont typeface="Open Sans" panose="020B0606030504020204" pitchFamily="34" charset="0"/>
              <a:buNone/>
            </a:pPr>
            <a:r>
              <a:rPr lang="es-MX" altLang="es-EC" sz="2200" dirty="0">
                <a:solidFill>
                  <a:schemeClr val="tx1">
                    <a:lumMod val="75000"/>
                    <a:lumOff val="25000"/>
                  </a:schemeClr>
                </a:solidFill>
                <a:latin typeface="+mn-lt"/>
                <a:cs typeface="Open Sans" panose="020B0606030504020204" pitchFamily="34" charset="0"/>
                <a:sym typeface="Open Sans" panose="020B0606030504020204" pitchFamily="34" charset="0"/>
              </a:rPr>
              <a:t>Transversalizar la perspectiva de género para que mujeres y niñas tengan las mismas oportunidades de desarrollo.</a:t>
            </a:r>
            <a:endParaRPr lang="es-EC" altLang="es-EC" sz="2200" dirty="0">
              <a:solidFill>
                <a:schemeClr val="tx1">
                  <a:lumMod val="75000"/>
                  <a:lumOff val="25000"/>
                </a:schemeClr>
              </a:solidFill>
              <a:latin typeface="+mn-lt"/>
              <a:cs typeface="Open Sans" panose="020B0606030504020204" pitchFamily="34" charset="0"/>
            </a:endParaRPr>
          </a:p>
        </p:txBody>
      </p:sp>
      <p:sp>
        <p:nvSpPr>
          <p:cNvPr id="90" name="Google Shape;943;p39">
            <a:extLst>
              <a:ext uri="{FF2B5EF4-FFF2-40B4-BE49-F238E27FC236}">
                <a16:creationId xmlns:a16="http://schemas.microsoft.com/office/drawing/2014/main" id="{8CFBF0AC-437B-F220-EB9A-798D47809544}"/>
              </a:ext>
            </a:extLst>
          </p:cNvPr>
          <p:cNvSpPr txBox="1">
            <a:spLocks noChangeArrowheads="1"/>
          </p:cNvSpPr>
          <p:nvPr/>
        </p:nvSpPr>
        <p:spPr bwMode="auto">
          <a:xfrm>
            <a:off x="1014032" y="3124840"/>
            <a:ext cx="302153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buFont typeface="Open Sans" panose="020B0606030504020204" pitchFamily="34" charset="0"/>
              <a:buNone/>
            </a:pPr>
            <a:r>
              <a:rPr lang="es-MX" altLang="es-EC" sz="2200" dirty="0">
                <a:solidFill>
                  <a:schemeClr val="tx1">
                    <a:lumMod val="75000"/>
                    <a:lumOff val="25000"/>
                  </a:schemeClr>
                </a:solidFill>
                <a:latin typeface="+mn-lt"/>
                <a:cs typeface="Open Sans" panose="020B0606030504020204" pitchFamily="34" charset="0"/>
                <a:sym typeface="Open Sans" panose="020B0606030504020204" pitchFamily="34" charset="0"/>
              </a:rPr>
              <a:t>Respeto universal de los derechos humanos y la dignidad humana, promoviendo la igualdad y la no discriminación.</a:t>
            </a:r>
            <a:endParaRPr lang="es-EC" altLang="es-EC" sz="2200" dirty="0">
              <a:solidFill>
                <a:schemeClr val="tx1">
                  <a:lumMod val="75000"/>
                  <a:lumOff val="25000"/>
                </a:schemeClr>
              </a:solidFill>
              <a:latin typeface="+mn-lt"/>
              <a:cs typeface="Open Sans" panose="020B0606030504020204" pitchFamily="34" charset="0"/>
            </a:endParaRPr>
          </a:p>
        </p:txBody>
      </p:sp>
    </p:spTree>
    <p:extLst>
      <p:ext uri="{BB962C8B-B14F-4D97-AF65-F5344CB8AC3E}">
        <p14:creationId xmlns:p14="http://schemas.microsoft.com/office/powerpoint/2010/main" val="23711719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097F-A213-78D4-BC04-51371C184CA5}"/>
            </a:ext>
          </a:extLst>
        </p:cNvPr>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D9571A56-5F6A-C734-176D-2CA818E55398}"/>
              </a:ext>
            </a:extLst>
          </p:cNvPr>
          <p:cNvSpPr>
            <a:spLocks noGrp="1"/>
          </p:cNvSpPr>
          <p:nvPr>
            <p:ph type="sldNum" sz="quarter" idx="15"/>
          </p:nvPr>
        </p:nvSpPr>
        <p:spPr/>
        <p:txBody>
          <a:bodyPr/>
          <a:lstStyle/>
          <a:p>
            <a:fld id="{FA36A776-E82A-DB4C-BEC6-9E86C7D9FDA4}" type="slidenum">
              <a:rPr lang="es-MX" smtClean="0"/>
              <a:pPr/>
              <a:t>13</a:t>
            </a:fld>
            <a:endParaRPr lang="es-MX" dirty="0">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2E4A64E5-94A9-2436-4A18-24F4D91A5466}"/>
              </a:ext>
            </a:extLst>
          </p:cNvPr>
          <p:cNvGrpSpPr/>
          <p:nvPr/>
        </p:nvGrpSpPr>
        <p:grpSpPr>
          <a:xfrm>
            <a:off x="0" y="6050058"/>
            <a:ext cx="12192357" cy="807942"/>
            <a:chOff x="0" y="6050058"/>
            <a:chExt cx="12192357" cy="807942"/>
          </a:xfrm>
        </p:grpSpPr>
        <p:pic>
          <p:nvPicPr>
            <p:cNvPr id="10" name="Imagen 9">
              <a:extLst>
                <a:ext uri="{FF2B5EF4-FFF2-40B4-BE49-F238E27FC236}">
                  <a16:creationId xmlns:a16="http://schemas.microsoft.com/office/drawing/2014/main" id="{B765CF70-E1B1-F97F-8FF4-A24F650A030A}"/>
                </a:ext>
              </a:extLst>
            </p:cNvPr>
            <p:cNvPicPr>
              <a:picLocks noChangeAspect="1"/>
            </p:cNvPicPr>
            <p:nvPr/>
          </p:nvPicPr>
          <p:blipFill>
            <a:blip r:embed="rId3"/>
            <a:stretch>
              <a:fillRect/>
            </a:stretch>
          </p:blipFill>
          <p:spPr>
            <a:xfrm>
              <a:off x="2772132" y="6051121"/>
              <a:ext cx="9420225" cy="806879"/>
            </a:xfrm>
            <a:prstGeom prst="rect">
              <a:avLst/>
            </a:prstGeom>
          </p:spPr>
        </p:pic>
        <p:sp>
          <p:nvSpPr>
            <p:cNvPr id="11" name="Rectángulo 10">
              <a:extLst>
                <a:ext uri="{FF2B5EF4-FFF2-40B4-BE49-F238E27FC236}">
                  <a16:creationId xmlns:a16="http://schemas.microsoft.com/office/drawing/2014/main" id="{6B00F0B3-F767-C1CB-09D7-773C7FE7568E}"/>
                </a:ext>
              </a:extLst>
            </p:cNvPr>
            <p:cNvSpPr/>
            <p:nvPr/>
          </p:nvSpPr>
          <p:spPr>
            <a:xfrm>
              <a:off x="0" y="6050058"/>
              <a:ext cx="4814232" cy="807942"/>
            </a:xfrm>
            <a:prstGeom prst="rect">
              <a:avLst/>
            </a:prstGeom>
            <a:solidFill>
              <a:srgbClr val="03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pSp>
      <p:grpSp>
        <p:nvGrpSpPr>
          <p:cNvPr id="3" name="Grupo 2">
            <a:extLst>
              <a:ext uri="{FF2B5EF4-FFF2-40B4-BE49-F238E27FC236}">
                <a16:creationId xmlns:a16="http://schemas.microsoft.com/office/drawing/2014/main" id="{ED4E48EC-5054-EB48-1C60-D41C17343BAC}"/>
              </a:ext>
            </a:extLst>
          </p:cNvPr>
          <p:cNvGrpSpPr/>
          <p:nvPr/>
        </p:nvGrpSpPr>
        <p:grpSpPr>
          <a:xfrm>
            <a:off x="0" y="4"/>
            <a:ext cx="2772132" cy="523220"/>
            <a:chOff x="0" y="4"/>
            <a:chExt cx="2772132" cy="523220"/>
          </a:xfrm>
        </p:grpSpPr>
        <p:sp>
          <p:nvSpPr>
            <p:cNvPr id="16" name="CuadroTexto 15">
              <a:extLst>
                <a:ext uri="{FF2B5EF4-FFF2-40B4-BE49-F238E27FC236}">
                  <a16:creationId xmlns:a16="http://schemas.microsoft.com/office/drawing/2014/main" id="{8BD9BC0A-D184-49AF-C06F-5535802EE4FE}"/>
                </a:ext>
              </a:extLst>
            </p:cNvPr>
            <p:cNvSpPr txBox="1"/>
            <p:nvPr/>
          </p:nvSpPr>
          <p:spPr>
            <a:xfrm>
              <a:off x="0" y="4"/>
              <a:ext cx="2772132" cy="523220"/>
            </a:xfrm>
            <a:prstGeom prst="rect">
              <a:avLst/>
            </a:prstGeom>
            <a:solidFill>
              <a:srgbClr val="033057"/>
            </a:solidFill>
          </p:spPr>
          <p:txBody>
            <a:bodyPr wrap="square" rtlCol="0">
              <a:spAutoFit/>
            </a:bodyPr>
            <a:lstStyle/>
            <a:p>
              <a:r>
                <a:rPr lang="es-MX" sz="2800" b="1" dirty="0">
                  <a:solidFill>
                    <a:schemeClr val="bg1"/>
                  </a:solidFill>
                </a:rPr>
                <a:t>Dinámica 3 </a:t>
              </a:r>
            </a:p>
          </p:txBody>
        </p:sp>
        <p:pic>
          <p:nvPicPr>
            <p:cNvPr id="2" name="Imagen 1" descr="Dibujo de una persona&#10;&#10;Descripción generada automáticamente con confianza media">
              <a:extLst>
                <a:ext uri="{FF2B5EF4-FFF2-40B4-BE49-F238E27FC236}">
                  <a16:creationId xmlns:a16="http://schemas.microsoft.com/office/drawing/2014/main" id="{9C36F638-5C23-0759-4460-769C75F16336}"/>
                </a:ext>
              </a:extLst>
            </p:cNvPr>
            <p:cNvPicPr>
              <a:picLocks noChangeAspect="1"/>
            </p:cNvPicPr>
            <p:nvPr/>
          </p:nvPicPr>
          <p:blipFill>
            <a:blip r:embed="rId4"/>
            <a:stretch>
              <a:fillRect/>
            </a:stretch>
          </p:blipFill>
          <p:spPr>
            <a:xfrm>
              <a:off x="2145178" y="45084"/>
              <a:ext cx="433060" cy="433060"/>
            </a:xfrm>
            <a:prstGeom prst="rect">
              <a:avLst/>
            </a:prstGeom>
          </p:spPr>
        </p:pic>
      </p:grpSp>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Complemento 7">
                <a:extLst>
                  <a:ext uri="{FF2B5EF4-FFF2-40B4-BE49-F238E27FC236}">
                    <a16:creationId xmlns:a16="http://schemas.microsoft.com/office/drawing/2014/main" id="{DF274EA1-F48C-C4A4-0FAC-FC1CE6CBC0B6}"/>
                  </a:ext>
                </a:extLst>
              </p:cNvPr>
              <p:cNvGraphicFramePr>
                <a:graphicFrameLocks noGrp="1"/>
              </p:cNvGraphicFramePr>
              <p:nvPr>
                <p:extLst>
                  <p:ext uri="{D42A27DB-BD31-4B8C-83A1-F6EECF244321}">
                    <p14:modId xmlns:p14="http://schemas.microsoft.com/office/powerpoint/2010/main" val="2069868076"/>
                  </p:ext>
                </p:extLst>
              </p:nvPr>
            </p:nvGraphicFramePr>
            <p:xfrm>
              <a:off x="-1" y="478145"/>
              <a:ext cx="11802533" cy="5360680"/>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8" name="Complemento 7">
                <a:extLst>
                  <a:ext uri="{FF2B5EF4-FFF2-40B4-BE49-F238E27FC236}">
                    <a16:creationId xmlns:a16="http://schemas.microsoft.com/office/drawing/2014/main" id="{DF274EA1-F48C-C4A4-0FAC-FC1CE6CBC0B6}"/>
                  </a:ext>
                </a:extLst>
              </p:cNvPr>
              <p:cNvPicPr>
                <a:picLocks noGrp="1" noRot="1" noChangeAspect="1" noMove="1" noResize="1" noEditPoints="1" noAdjustHandles="1" noChangeArrowheads="1" noChangeShapeType="1"/>
              </p:cNvPicPr>
              <p:nvPr/>
            </p:nvPicPr>
            <p:blipFill>
              <a:blip r:embed="rId6"/>
              <a:stretch>
                <a:fillRect/>
              </a:stretch>
            </p:blipFill>
            <p:spPr>
              <a:xfrm>
                <a:off x="-1" y="478145"/>
                <a:ext cx="11802533" cy="5360680"/>
              </a:xfrm>
              <a:prstGeom prst="rect">
                <a:avLst/>
              </a:prstGeom>
            </p:spPr>
          </p:pic>
        </mc:Fallback>
      </mc:AlternateContent>
    </p:spTree>
    <p:extLst>
      <p:ext uri="{BB962C8B-B14F-4D97-AF65-F5344CB8AC3E}">
        <p14:creationId xmlns:p14="http://schemas.microsoft.com/office/powerpoint/2010/main" val="1443821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ángulo 43">
            <a:extLst>
              <a:ext uri="{FF2B5EF4-FFF2-40B4-BE49-F238E27FC236}">
                <a16:creationId xmlns:a16="http://schemas.microsoft.com/office/drawing/2014/main" id="{3E7DED8D-A3A0-0D46-814A-20C3F6D376F5}"/>
              </a:ext>
            </a:extLst>
          </p:cNvPr>
          <p:cNvSpPr/>
          <p:nvPr/>
        </p:nvSpPr>
        <p:spPr>
          <a:xfrm flipH="1">
            <a:off x="756028" y="2085467"/>
            <a:ext cx="6026910" cy="268706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1BA3E2"/>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8AD7DB52-6810-46E2-8C8D-0E25B4350F87}"/>
              </a:ext>
            </a:extLst>
          </p:cNvPr>
          <p:cNvSpPr txBox="1"/>
          <p:nvPr/>
        </p:nvSpPr>
        <p:spPr>
          <a:xfrm>
            <a:off x="1929862" y="2107705"/>
            <a:ext cx="45010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srgbClr val="1BA3E2"/>
                </a:solidFill>
                <a:effectLst/>
                <a:uLnTx/>
                <a:uFillTx/>
                <a:latin typeface="Arial" panose="020B0604020202020204" pitchFamily="34" charset="0"/>
                <a:ea typeface="+mn-ea"/>
                <a:cs typeface="Arial" panose="020B0604020202020204" pitchFamily="34" charset="0"/>
              </a:rPr>
              <a:t>Para no dejar a nadie atrás…</a:t>
            </a:r>
          </a:p>
        </p:txBody>
      </p:sp>
      <p:sp>
        <p:nvSpPr>
          <p:cNvPr id="74" name="TextBox 73">
            <a:extLst>
              <a:ext uri="{FF2B5EF4-FFF2-40B4-BE49-F238E27FC236}">
                <a16:creationId xmlns:a16="http://schemas.microsoft.com/office/drawing/2014/main" id="{06760B1B-AD0C-4004-8A2E-5E657637F09A}"/>
              </a:ext>
            </a:extLst>
          </p:cNvPr>
          <p:cNvSpPr txBox="1"/>
          <p:nvPr/>
        </p:nvSpPr>
        <p:spPr>
          <a:xfrm>
            <a:off x="1005385" y="2844720"/>
            <a:ext cx="5528195" cy="1938992"/>
          </a:xfrm>
          <a:prstGeom prst="rect">
            <a:avLst/>
          </a:prstGeom>
          <a:noFill/>
        </p:spPr>
        <p:txBody>
          <a:bodyPr wrap="square" lIns="91440" tIns="45720" rIns="91440" bIns="4572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000" dirty="0">
                <a:latin typeface="Arial" panose="020B0604020202020204" pitchFamily="34" charset="0"/>
                <a:cs typeface="Arial" panose="020B0604020202020204" pitchFamily="34" charset="0"/>
              </a:rPr>
              <a:t>Es necesario aumenta la disponibilidad de datos de calidad, accesibles, oportunos y desagregados (por variables como género, edad, ubicación geográfica, nivel socioeconómico, etnia, entre otras) para identificar y abordar desigualdades.</a:t>
            </a:r>
            <a:endParaRPr kumimoji="0" lang="es-MX" sz="20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Roboto Th" charset="0"/>
              <a:cs typeface="Arial" panose="020B0604020202020204" pitchFamily="34" charset="0"/>
            </a:endParaRPr>
          </a:p>
        </p:txBody>
      </p:sp>
      <p:sp>
        <p:nvSpPr>
          <p:cNvPr id="2" name="Marcador de número de diapositiva 1">
            <a:extLst>
              <a:ext uri="{FF2B5EF4-FFF2-40B4-BE49-F238E27FC236}">
                <a16:creationId xmlns:a16="http://schemas.microsoft.com/office/drawing/2014/main" id="{1EB533F7-5559-2049-A93F-40FE965716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6A776-E82A-DB4C-BEC6-9E86C7D9FDA4}" type="slidenum">
              <a:rPr kumimoji="0" lang="es-MX" sz="1200" b="0" i="0" u="none" strike="noStrike" kern="1200" cap="none" spc="0" normalizeH="0" baseline="0" noProof="0" smtClean="0">
                <a:ln>
                  <a:noFill/>
                </a:ln>
                <a:solidFill>
                  <a:srgbClr val="000000">
                    <a:tint val="75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MX" sz="1200" b="0" i="0" u="none" strike="noStrike" kern="1200" cap="none" spc="0" normalizeH="0" baseline="0" noProof="0" dirty="0">
              <a:ln>
                <a:noFill/>
              </a:ln>
              <a:solidFill>
                <a:srgbClr val="000000">
                  <a:tint val="75000"/>
                </a:srgbClr>
              </a:solidFill>
              <a:effectLst/>
              <a:uLnTx/>
              <a:uFillTx/>
              <a:latin typeface="Arial" panose="020B0604020202020204" pitchFamily="34" charset="0"/>
              <a:ea typeface="+mn-ea"/>
              <a:cs typeface="Arial" panose="020B0604020202020204" pitchFamily="34" charset="0"/>
            </a:endParaRPr>
          </a:p>
        </p:txBody>
      </p:sp>
      <p:sp>
        <p:nvSpPr>
          <p:cNvPr id="46" name="Text Placeholder 1">
            <a:extLst>
              <a:ext uri="{FF2B5EF4-FFF2-40B4-BE49-F238E27FC236}">
                <a16:creationId xmlns:a16="http://schemas.microsoft.com/office/drawing/2014/main" id="{232BDCB0-1310-134C-9E25-574E2DC6D48D}"/>
              </a:ext>
            </a:extLst>
          </p:cNvPr>
          <p:cNvSpPr txBox="1">
            <a:spLocks/>
          </p:cNvSpPr>
          <p:nvPr/>
        </p:nvSpPr>
        <p:spPr>
          <a:xfrm>
            <a:off x="0" y="397512"/>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altLang="ko-KR" b="1" dirty="0">
                <a:solidFill>
                  <a:srgbClr val="033057"/>
                </a:solidFill>
                <a:latin typeface="Arial" panose="020B0604020202020204" pitchFamily="34" charset="0"/>
                <a:ea typeface="맑은 고딕" panose="020B0503020000020004" pitchFamily="34" charset="-127"/>
                <a:cs typeface="Arial" panose="020B0604020202020204" pitchFamily="34" charset="0"/>
              </a:rPr>
              <a:t>LA IMPORTANCIA DE LOS DATOS PARA LA IMPLEMENTACIÓN Y SEGUIMIENTO DE LA AGENDA 2030</a:t>
            </a:r>
            <a:endParaRPr kumimoji="0" lang="es-MX" altLang="ko-KR" b="1" i="0" u="none" strike="noStrike" kern="1200" cap="none" spc="0" normalizeH="0" baseline="0" noProof="0" dirty="0">
              <a:ln>
                <a:noFill/>
              </a:ln>
              <a:solidFill>
                <a:srgbClr val="033057"/>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47" name="Text Placeholder 1">
            <a:extLst>
              <a:ext uri="{FF2B5EF4-FFF2-40B4-BE49-F238E27FC236}">
                <a16:creationId xmlns:a16="http://schemas.microsoft.com/office/drawing/2014/main" id="{B43DF63C-CFCD-B54A-BC27-7B6B9BEE3AA4}"/>
              </a:ext>
            </a:extLst>
          </p:cNvPr>
          <p:cNvSpPr txBox="1">
            <a:spLocks/>
          </p:cNvSpPr>
          <p:nvPr/>
        </p:nvSpPr>
        <p:spPr>
          <a:xfrm>
            <a:off x="0" y="772027"/>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altLang="ko-KR" sz="4000" b="1" i="0" u="none" strike="noStrike" kern="1200" cap="none" spc="0" normalizeH="0" baseline="0" noProof="0" dirty="0">
              <a:ln>
                <a:noFill/>
              </a:ln>
              <a:solidFill>
                <a:srgbClr val="033057"/>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cxnSp>
        <p:nvCxnSpPr>
          <p:cNvPr id="38" name="Conector recto 37">
            <a:extLst>
              <a:ext uri="{FF2B5EF4-FFF2-40B4-BE49-F238E27FC236}">
                <a16:creationId xmlns:a16="http://schemas.microsoft.com/office/drawing/2014/main" id="{26B3D8DD-258F-924B-929B-71BD9A89AF71}"/>
              </a:ext>
            </a:extLst>
          </p:cNvPr>
          <p:cNvCxnSpPr/>
          <p:nvPr/>
        </p:nvCxnSpPr>
        <p:spPr>
          <a:xfrm>
            <a:off x="2005778" y="2676267"/>
            <a:ext cx="1050489" cy="0"/>
          </a:xfrm>
          <a:prstGeom prst="line">
            <a:avLst/>
          </a:prstGeom>
          <a:ln w="38100">
            <a:solidFill>
              <a:srgbClr val="1BA3E2"/>
            </a:solidFill>
          </a:ln>
        </p:spPr>
        <p:style>
          <a:lnRef idx="1">
            <a:schemeClr val="accent1"/>
          </a:lnRef>
          <a:fillRef idx="0">
            <a:schemeClr val="accent1"/>
          </a:fillRef>
          <a:effectRef idx="0">
            <a:schemeClr val="accent1"/>
          </a:effectRef>
          <a:fontRef idx="minor">
            <a:schemeClr val="tx1"/>
          </a:fontRef>
        </p:style>
      </p:cxnSp>
      <p:sp>
        <p:nvSpPr>
          <p:cNvPr id="3" name="Triángulo isósceles 2">
            <a:extLst>
              <a:ext uri="{FF2B5EF4-FFF2-40B4-BE49-F238E27FC236}">
                <a16:creationId xmlns:a16="http://schemas.microsoft.com/office/drawing/2014/main" id="{27365FDD-B0F4-F6B2-FEC9-F36B177B21E1}"/>
              </a:ext>
            </a:extLst>
          </p:cNvPr>
          <p:cNvSpPr/>
          <p:nvPr/>
        </p:nvSpPr>
        <p:spPr>
          <a:xfrm rot="5400000">
            <a:off x="7083188" y="3002507"/>
            <a:ext cx="736979" cy="576064"/>
          </a:xfrm>
          <a:prstGeom prst="triangle">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s-MX" dirty="0"/>
          </a:p>
        </p:txBody>
      </p:sp>
      <p:sp>
        <p:nvSpPr>
          <p:cNvPr id="4" name="CuadroTexto 3">
            <a:extLst>
              <a:ext uri="{FF2B5EF4-FFF2-40B4-BE49-F238E27FC236}">
                <a16:creationId xmlns:a16="http://schemas.microsoft.com/office/drawing/2014/main" id="{2DF7A400-723C-CADB-3646-9B0A62CFFD0A}"/>
              </a:ext>
            </a:extLst>
          </p:cNvPr>
          <p:cNvSpPr txBox="1"/>
          <p:nvPr/>
        </p:nvSpPr>
        <p:spPr>
          <a:xfrm>
            <a:off x="8032688" y="2459504"/>
            <a:ext cx="3595205" cy="1938992"/>
          </a:xfrm>
          <a:prstGeom prst="rect">
            <a:avLst/>
          </a:prstGeom>
          <a:noFill/>
        </p:spPr>
        <p:txBody>
          <a:bodyPr wrap="square" rtlCol="0">
            <a:spAutoFit/>
          </a:bodyPr>
          <a:lstStyle/>
          <a:p>
            <a:pPr marL="285750" indent="-285750">
              <a:buFont typeface="Arial" panose="020B0604020202020204" pitchFamily="34" charset="0"/>
              <a:buChar char="•"/>
            </a:pPr>
            <a:r>
              <a:rPr lang="es-MX" sz="2000" dirty="0">
                <a:solidFill>
                  <a:srgbClr val="08BC91"/>
                </a:solidFill>
                <a:latin typeface="Arial" panose="020B0604020202020204" pitchFamily="34" charset="0"/>
                <a:cs typeface="Arial" panose="020B0604020202020204" pitchFamily="34" charset="0"/>
              </a:rPr>
              <a:t>Revolución de los datos</a:t>
            </a:r>
          </a:p>
          <a:p>
            <a:pPr marL="285750" indent="-285750">
              <a:buFont typeface="Arial" panose="020B0604020202020204" pitchFamily="34" charset="0"/>
              <a:buChar char="•"/>
            </a:pPr>
            <a:r>
              <a:rPr lang="es-MX" sz="2000" dirty="0">
                <a:solidFill>
                  <a:srgbClr val="08BC91"/>
                </a:solidFill>
                <a:latin typeface="Arial" panose="020B0604020202020204" pitchFamily="34" charset="0"/>
                <a:cs typeface="Arial" panose="020B0604020202020204" pitchFamily="34" charset="0"/>
              </a:rPr>
              <a:t>Enfoque de datos basados en derechos humanos.</a:t>
            </a:r>
          </a:p>
          <a:p>
            <a:pPr marL="285750" indent="-285750">
              <a:buFont typeface="Arial" panose="020B0604020202020204" pitchFamily="34" charset="0"/>
              <a:buChar char="•"/>
            </a:pPr>
            <a:r>
              <a:rPr lang="es-MX" sz="2000" dirty="0">
                <a:solidFill>
                  <a:srgbClr val="08BC91"/>
                </a:solidFill>
                <a:latin typeface="Arial" panose="020B0604020202020204" pitchFamily="34" charset="0"/>
                <a:cs typeface="Arial" panose="020B0604020202020204" pitchFamily="34" charset="0"/>
              </a:rPr>
              <a:t>Datos inclusivos.</a:t>
            </a:r>
          </a:p>
          <a:p>
            <a:pPr marL="285750" indent="-285750">
              <a:buFont typeface="Arial" panose="020B0604020202020204" pitchFamily="34" charset="0"/>
              <a:buChar char="•"/>
            </a:pPr>
            <a:r>
              <a:rPr lang="es-MX" sz="2000" dirty="0">
                <a:solidFill>
                  <a:srgbClr val="08BC91"/>
                </a:solidFill>
                <a:latin typeface="Arial" panose="020B0604020202020204" pitchFamily="34" charset="0"/>
                <a:cs typeface="Arial" panose="020B0604020202020204" pitchFamily="34" charset="0"/>
              </a:rPr>
              <a:t>Enfoque diferencial e interseccional.</a:t>
            </a:r>
          </a:p>
        </p:txBody>
      </p:sp>
    </p:spTree>
    <p:extLst>
      <p:ext uri="{BB962C8B-B14F-4D97-AF65-F5344CB8AC3E}">
        <p14:creationId xmlns:p14="http://schemas.microsoft.com/office/powerpoint/2010/main" val="2290020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6DF57FC-ED44-B649-BA4F-4037F3F9B144}"/>
              </a:ext>
            </a:extLst>
          </p:cNvPr>
          <p:cNvSpPr txBox="1">
            <a:spLocks/>
          </p:cNvSpPr>
          <p:nvPr/>
        </p:nvSpPr>
        <p:spPr>
          <a:xfrm>
            <a:off x="718025" y="1996746"/>
            <a:ext cx="5377975" cy="8250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5400" b="1" dirty="0">
                <a:solidFill>
                  <a:schemeClr val="bg1"/>
                </a:solidFill>
                <a:latin typeface="Arial" panose="020B0604020202020204" pitchFamily="34" charset="0"/>
                <a:cs typeface="Arial" panose="020B0604020202020204" pitchFamily="34" charset="0"/>
              </a:rPr>
              <a:t>Antecedentes: de los ODM a los ODS</a:t>
            </a:r>
          </a:p>
        </p:txBody>
      </p:sp>
      <p:pic>
        <p:nvPicPr>
          <p:cNvPr id="4" name="Gráfico 3">
            <a:extLst>
              <a:ext uri="{FF2B5EF4-FFF2-40B4-BE49-F238E27FC236}">
                <a16:creationId xmlns:a16="http://schemas.microsoft.com/office/drawing/2014/main" id="{3905A64A-EA9E-D548-A6A8-D75FA82D6E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36352" y="4065055"/>
            <a:ext cx="736600" cy="165100"/>
          </a:xfrm>
          <a:prstGeom prst="rect">
            <a:avLst/>
          </a:prstGeom>
        </p:spPr>
      </p:pic>
    </p:spTree>
    <p:extLst>
      <p:ext uri="{BB962C8B-B14F-4D97-AF65-F5344CB8AC3E}">
        <p14:creationId xmlns:p14="http://schemas.microsoft.com/office/powerpoint/2010/main" val="1684848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03DD0-34EF-C8A6-5BBF-424EDC33342B}"/>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A41E9F6-3A20-4F51-0DBD-9F0823DEAD66}"/>
              </a:ext>
            </a:extLst>
          </p:cNvPr>
          <p:cNvSpPr>
            <a:spLocks noGrp="1"/>
          </p:cNvSpPr>
          <p:nvPr>
            <p:ph type="sldNum" sz="quarter" idx="12"/>
          </p:nvPr>
        </p:nvSpPr>
        <p:spPr/>
        <p:txBody>
          <a:bodyPr/>
          <a:lstStyle/>
          <a:p>
            <a:fld id="{FA36A776-E82A-DB4C-BEC6-9E86C7D9FDA4}" type="slidenum">
              <a:rPr lang="es-MX" smtClean="0"/>
              <a:pPr/>
              <a:t>16</a:t>
            </a:fld>
            <a:endParaRPr lang="es-MX" dirty="0">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id="{9D545EF4-EDA4-36C2-1301-E1FEB8E9EBAB}"/>
              </a:ext>
            </a:extLst>
          </p:cNvPr>
          <p:cNvSpPr txBox="1">
            <a:spLocks/>
          </p:cNvSpPr>
          <p:nvPr/>
        </p:nvSpPr>
        <p:spPr>
          <a:xfrm>
            <a:off x="606108" y="185245"/>
            <a:ext cx="6506391"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1800" dirty="0">
                <a:solidFill>
                  <a:srgbClr val="535C75"/>
                </a:solidFill>
                <a:latin typeface="Arial" panose="020B0604020202020204" pitchFamily="34" charset="0"/>
                <a:cs typeface="Arial" panose="020B0604020202020204" pitchFamily="34" charset="0"/>
              </a:rPr>
              <a:t>ANTECEDENTES</a:t>
            </a:r>
          </a:p>
        </p:txBody>
      </p:sp>
      <p:sp>
        <p:nvSpPr>
          <p:cNvPr id="6" name="Text Placeholder 1">
            <a:extLst>
              <a:ext uri="{FF2B5EF4-FFF2-40B4-BE49-F238E27FC236}">
                <a16:creationId xmlns:a16="http://schemas.microsoft.com/office/drawing/2014/main" id="{5CA80926-EE4C-4880-555C-640E575F8E8D}"/>
              </a:ext>
            </a:extLst>
          </p:cNvPr>
          <p:cNvSpPr txBox="1">
            <a:spLocks/>
          </p:cNvSpPr>
          <p:nvPr/>
        </p:nvSpPr>
        <p:spPr>
          <a:xfrm>
            <a:off x="580708" y="429556"/>
            <a:ext cx="8988953"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3200" b="1" dirty="0">
                <a:solidFill>
                  <a:schemeClr val="accent1">
                    <a:lumMod val="50000"/>
                  </a:schemeClr>
                </a:solidFill>
                <a:latin typeface="Arial" panose="020B0604020202020204" pitchFamily="34" charset="0"/>
                <a:cs typeface="Arial" panose="020B0604020202020204" pitchFamily="34" charset="0"/>
              </a:rPr>
              <a:t>DE LOS ODM A LOS ODS</a:t>
            </a:r>
          </a:p>
        </p:txBody>
      </p:sp>
      <p:pic>
        <p:nvPicPr>
          <p:cNvPr id="4" name="Imagen 3">
            <a:extLst>
              <a:ext uri="{FF2B5EF4-FFF2-40B4-BE49-F238E27FC236}">
                <a16:creationId xmlns:a16="http://schemas.microsoft.com/office/drawing/2014/main" id="{B129B880-1F51-FF26-3A22-5F24EFDABAEB}"/>
              </a:ext>
            </a:extLst>
          </p:cNvPr>
          <p:cNvPicPr>
            <a:picLocks noChangeAspect="1"/>
          </p:cNvPicPr>
          <p:nvPr/>
        </p:nvPicPr>
        <p:blipFill>
          <a:blip r:embed="rId3"/>
          <a:stretch>
            <a:fillRect/>
          </a:stretch>
        </p:blipFill>
        <p:spPr>
          <a:xfrm>
            <a:off x="580708" y="1388533"/>
            <a:ext cx="4678442" cy="2501655"/>
          </a:xfrm>
          <a:prstGeom prst="rect">
            <a:avLst/>
          </a:prstGeom>
        </p:spPr>
      </p:pic>
      <p:pic>
        <p:nvPicPr>
          <p:cNvPr id="31" name="Google Shape;211;p37">
            <a:extLst>
              <a:ext uri="{FF2B5EF4-FFF2-40B4-BE49-F238E27FC236}">
                <a16:creationId xmlns:a16="http://schemas.microsoft.com/office/drawing/2014/main" id="{55BF7F94-7A6F-C04E-4B6B-F0B2A003666B}"/>
              </a:ext>
            </a:extLst>
          </p:cNvPr>
          <p:cNvPicPr preferRelativeResize="0"/>
          <p:nvPr/>
        </p:nvPicPr>
        <p:blipFill rotWithShape="1">
          <a:blip r:embed="rId4">
            <a:alphaModFix/>
          </a:blip>
          <a:srcRect t="26486" b="10466"/>
          <a:stretch/>
        </p:blipFill>
        <p:spPr>
          <a:xfrm>
            <a:off x="5549900" y="1317786"/>
            <a:ext cx="6138333" cy="2764121"/>
          </a:xfrm>
          <a:prstGeom prst="rect">
            <a:avLst/>
          </a:prstGeom>
          <a:noFill/>
          <a:ln>
            <a:noFill/>
          </a:ln>
        </p:spPr>
      </p:pic>
      <p:sp>
        <p:nvSpPr>
          <p:cNvPr id="32" name="CuadroTexto 31">
            <a:extLst>
              <a:ext uri="{FF2B5EF4-FFF2-40B4-BE49-F238E27FC236}">
                <a16:creationId xmlns:a16="http://schemas.microsoft.com/office/drawing/2014/main" id="{AF7E0AFC-ACE3-4D18-8907-209F89C7BDB2}"/>
              </a:ext>
            </a:extLst>
          </p:cNvPr>
          <p:cNvSpPr txBox="1"/>
          <p:nvPr/>
        </p:nvSpPr>
        <p:spPr>
          <a:xfrm>
            <a:off x="809314" y="4116297"/>
            <a:ext cx="4533651" cy="2031325"/>
          </a:xfrm>
          <a:prstGeom prst="rect">
            <a:avLst/>
          </a:prstGeom>
          <a:noFill/>
        </p:spPr>
        <p:txBody>
          <a:bodyPr wrap="square" rtlCol="0">
            <a:spAutoFit/>
          </a:bodyPr>
          <a:lstStyle/>
          <a:p>
            <a:pPr marL="285750" indent="-285750">
              <a:buFont typeface="Wingdings" panose="05000000000000000000" pitchFamily="2" charset="2"/>
              <a:buChar char="q"/>
            </a:pPr>
            <a:r>
              <a:rPr lang="es-MX" dirty="0">
                <a:solidFill>
                  <a:schemeClr val="tx1">
                    <a:lumMod val="75000"/>
                    <a:lumOff val="25000"/>
                  </a:schemeClr>
                </a:solidFill>
              </a:rPr>
              <a:t>Dirigidos únicamente a los países en desarrollo.</a:t>
            </a:r>
          </a:p>
          <a:p>
            <a:pPr marL="285750" indent="-285750">
              <a:buFont typeface="Wingdings" panose="05000000000000000000" pitchFamily="2" charset="2"/>
              <a:buChar char="q"/>
            </a:pPr>
            <a:r>
              <a:rPr lang="es-MX" dirty="0">
                <a:solidFill>
                  <a:schemeClr val="tx1">
                    <a:lumMod val="75000"/>
                    <a:lumOff val="25000"/>
                  </a:schemeClr>
                </a:solidFill>
              </a:rPr>
              <a:t>Resolución de problemas a corto o mediano plazo.</a:t>
            </a:r>
          </a:p>
          <a:p>
            <a:pPr marL="285750" indent="-285750">
              <a:buFont typeface="Wingdings" panose="05000000000000000000" pitchFamily="2" charset="2"/>
              <a:buChar char="q"/>
            </a:pPr>
            <a:r>
              <a:rPr lang="es-MX" dirty="0">
                <a:solidFill>
                  <a:schemeClr val="tx1">
                    <a:lumMod val="75000"/>
                    <a:lumOff val="25000"/>
                  </a:schemeClr>
                </a:solidFill>
              </a:rPr>
              <a:t>8 objetivos, 21 metas y 60 indicadores.</a:t>
            </a:r>
          </a:p>
          <a:p>
            <a:pPr marL="285750" indent="-285750">
              <a:buFont typeface="Wingdings" panose="05000000000000000000" pitchFamily="2" charset="2"/>
              <a:buChar char="q"/>
            </a:pPr>
            <a:r>
              <a:rPr lang="es-MX" dirty="0">
                <a:solidFill>
                  <a:schemeClr val="tx1">
                    <a:lumMod val="75000"/>
                    <a:lumOff val="25000"/>
                  </a:schemeClr>
                </a:solidFill>
              </a:rPr>
              <a:t>Formulación realizada por un grupo reducido de expertos.</a:t>
            </a:r>
          </a:p>
        </p:txBody>
      </p:sp>
      <p:sp>
        <p:nvSpPr>
          <p:cNvPr id="33" name="CuadroTexto 32">
            <a:extLst>
              <a:ext uri="{FF2B5EF4-FFF2-40B4-BE49-F238E27FC236}">
                <a16:creationId xmlns:a16="http://schemas.microsoft.com/office/drawing/2014/main" id="{077F62CF-C71F-A592-88AF-04B3D2E32829}"/>
              </a:ext>
            </a:extLst>
          </p:cNvPr>
          <p:cNvSpPr txBox="1"/>
          <p:nvPr/>
        </p:nvSpPr>
        <p:spPr>
          <a:xfrm>
            <a:off x="6172200" y="4081907"/>
            <a:ext cx="5078506" cy="2031325"/>
          </a:xfrm>
          <a:prstGeom prst="rect">
            <a:avLst/>
          </a:prstGeom>
          <a:noFill/>
        </p:spPr>
        <p:txBody>
          <a:bodyPr wrap="square" rtlCol="0">
            <a:spAutoFit/>
          </a:bodyPr>
          <a:lstStyle/>
          <a:p>
            <a:pPr marL="285750" indent="-285750">
              <a:buFont typeface="Wingdings" panose="05000000000000000000" pitchFamily="2" charset="2"/>
              <a:buChar char="q"/>
            </a:pPr>
            <a:r>
              <a:rPr lang="es-MX" dirty="0">
                <a:solidFill>
                  <a:schemeClr val="tx1">
                    <a:lumMod val="75000"/>
                    <a:lumOff val="25000"/>
                  </a:schemeClr>
                </a:solidFill>
              </a:rPr>
              <a:t>Aplicación universal.</a:t>
            </a:r>
          </a:p>
          <a:p>
            <a:pPr marL="285750" indent="-285750">
              <a:buFont typeface="Wingdings" panose="05000000000000000000" pitchFamily="2" charset="2"/>
              <a:buChar char="q"/>
            </a:pPr>
            <a:r>
              <a:rPr lang="es-MX" dirty="0">
                <a:solidFill>
                  <a:schemeClr val="tx1">
                    <a:lumMod val="75000"/>
                    <a:lumOff val="25000"/>
                  </a:schemeClr>
                </a:solidFill>
              </a:rPr>
              <a:t>Resolución de problemas actuales con visión de futuro.</a:t>
            </a:r>
          </a:p>
          <a:p>
            <a:pPr marL="285750" indent="-285750">
              <a:buFont typeface="Wingdings" panose="05000000000000000000" pitchFamily="2" charset="2"/>
              <a:buChar char="q"/>
            </a:pPr>
            <a:r>
              <a:rPr lang="es-MX" dirty="0">
                <a:solidFill>
                  <a:schemeClr val="tx1">
                    <a:lumMod val="75000"/>
                    <a:lumOff val="25000"/>
                  </a:schemeClr>
                </a:solidFill>
              </a:rPr>
              <a:t>17 objetivos, 169 metas y 231 indicadores (únicos). </a:t>
            </a:r>
          </a:p>
          <a:p>
            <a:pPr marL="285750" indent="-285750">
              <a:buFont typeface="Wingdings" panose="05000000000000000000" pitchFamily="2" charset="2"/>
              <a:buChar char="q"/>
            </a:pPr>
            <a:r>
              <a:rPr lang="es-MX" dirty="0">
                <a:solidFill>
                  <a:schemeClr val="tx1">
                    <a:lumMod val="75000"/>
                    <a:lumOff val="25000"/>
                  </a:schemeClr>
                </a:solidFill>
              </a:rPr>
              <a:t>Formulación inclusiva y participación de diversos sectores de la sociedad.</a:t>
            </a:r>
          </a:p>
        </p:txBody>
      </p:sp>
    </p:spTree>
    <p:extLst>
      <p:ext uri="{BB962C8B-B14F-4D97-AF65-F5344CB8AC3E}">
        <p14:creationId xmlns:p14="http://schemas.microsoft.com/office/powerpoint/2010/main" val="1112776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BE9EA-2336-030A-2359-C88F0D85EF5B}"/>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1142850-B061-295B-54D9-1C2384B56248}"/>
              </a:ext>
            </a:extLst>
          </p:cNvPr>
          <p:cNvSpPr>
            <a:spLocks noGrp="1"/>
          </p:cNvSpPr>
          <p:nvPr>
            <p:ph type="sldNum" sz="quarter" idx="12"/>
          </p:nvPr>
        </p:nvSpPr>
        <p:spPr/>
        <p:txBody>
          <a:bodyPr/>
          <a:lstStyle/>
          <a:p>
            <a:fld id="{FA36A776-E82A-DB4C-BEC6-9E86C7D9FDA4}" type="slidenum">
              <a:rPr lang="es-MX" smtClean="0"/>
              <a:pPr/>
              <a:t>17</a:t>
            </a:fld>
            <a:endParaRPr lang="es-MX" dirty="0">
              <a:latin typeface="Arial" panose="020B0604020202020204" pitchFamily="34" charset="0"/>
              <a:cs typeface="Arial" panose="020B0604020202020204" pitchFamily="34" charset="0"/>
            </a:endParaRPr>
          </a:p>
        </p:txBody>
      </p:sp>
      <p:sp>
        <p:nvSpPr>
          <p:cNvPr id="6" name="Text Placeholder 1">
            <a:extLst>
              <a:ext uri="{FF2B5EF4-FFF2-40B4-BE49-F238E27FC236}">
                <a16:creationId xmlns:a16="http://schemas.microsoft.com/office/drawing/2014/main" id="{7ADDB057-86AB-EDAB-A483-B063BED64573}"/>
              </a:ext>
            </a:extLst>
          </p:cNvPr>
          <p:cNvSpPr txBox="1">
            <a:spLocks/>
          </p:cNvSpPr>
          <p:nvPr/>
        </p:nvSpPr>
        <p:spPr>
          <a:xfrm>
            <a:off x="526920" y="214404"/>
            <a:ext cx="8988953"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3200" b="1" dirty="0">
                <a:solidFill>
                  <a:schemeClr val="accent1">
                    <a:lumMod val="50000"/>
                  </a:schemeClr>
                </a:solidFill>
                <a:latin typeface="Arial" panose="020B0604020202020204" pitchFamily="34" charset="0"/>
                <a:cs typeface="Arial" panose="020B0604020202020204" pitchFamily="34" charset="0"/>
              </a:rPr>
              <a:t>ALGUNOS RESULTADOS DE LOS ODM</a:t>
            </a:r>
          </a:p>
        </p:txBody>
      </p:sp>
      <p:pic>
        <p:nvPicPr>
          <p:cNvPr id="9" name="Imagen 8">
            <a:extLst>
              <a:ext uri="{FF2B5EF4-FFF2-40B4-BE49-F238E27FC236}">
                <a16:creationId xmlns:a16="http://schemas.microsoft.com/office/drawing/2014/main" id="{39BD4B61-8A76-CDB6-35FA-C3EB66FE567E}"/>
              </a:ext>
            </a:extLst>
          </p:cNvPr>
          <p:cNvPicPr>
            <a:picLocks noChangeAspect="1"/>
          </p:cNvPicPr>
          <p:nvPr/>
        </p:nvPicPr>
        <p:blipFill rotWithShape="1">
          <a:blip r:embed="rId3"/>
          <a:srcRect l="16052" t="24619" r="61448" b="47734"/>
          <a:stretch/>
        </p:blipFill>
        <p:spPr>
          <a:xfrm>
            <a:off x="559126" y="844264"/>
            <a:ext cx="3383508" cy="2338623"/>
          </a:xfrm>
          <a:prstGeom prst="rect">
            <a:avLst/>
          </a:prstGeom>
        </p:spPr>
      </p:pic>
      <p:pic>
        <p:nvPicPr>
          <p:cNvPr id="4" name="Imagen 3">
            <a:extLst>
              <a:ext uri="{FF2B5EF4-FFF2-40B4-BE49-F238E27FC236}">
                <a16:creationId xmlns:a16="http://schemas.microsoft.com/office/drawing/2014/main" id="{D831F85F-FCF5-452D-A0D9-608B6FD8BCD6}"/>
              </a:ext>
            </a:extLst>
          </p:cNvPr>
          <p:cNvPicPr>
            <a:picLocks noChangeAspect="1"/>
          </p:cNvPicPr>
          <p:nvPr/>
        </p:nvPicPr>
        <p:blipFill>
          <a:blip r:embed="rId4"/>
          <a:stretch>
            <a:fillRect/>
          </a:stretch>
        </p:blipFill>
        <p:spPr>
          <a:xfrm>
            <a:off x="4489547" y="928403"/>
            <a:ext cx="2497959" cy="2251561"/>
          </a:xfrm>
          <a:prstGeom prst="rect">
            <a:avLst/>
          </a:prstGeom>
        </p:spPr>
      </p:pic>
      <p:pic>
        <p:nvPicPr>
          <p:cNvPr id="8" name="Imagen 7">
            <a:extLst>
              <a:ext uri="{FF2B5EF4-FFF2-40B4-BE49-F238E27FC236}">
                <a16:creationId xmlns:a16="http://schemas.microsoft.com/office/drawing/2014/main" id="{D8DA4278-FFDD-43FA-BEA2-9F92EE1031CD}"/>
              </a:ext>
            </a:extLst>
          </p:cNvPr>
          <p:cNvPicPr>
            <a:picLocks noChangeAspect="1"/>
          </p:cNvPicPr>
          <p:nvPr/>
        </p:nvPicPr>
        <p:blipFill>
          <a:blip r:embed="rId5"/>
          <a:stretch>
            <a:fillRect/>
          </a:stretch>
        </p:blipFill>
        <p:spPr>
          <a:xfrm>
            <a:off x="4409340" y="3332613"/>
            <a:ext cx="2912647" cy="2338623"/>
          </a:xfrm>
          <a:prstGeom prst="rect">
            <a:avLst/>
          </a:prstGeom>
        </p:spPr>
      </p:pic>
      <p:pic>
        <p:nvPicPr>
          <p:cNvPr id="11" name="Imagen 10">
            <a:extLst>
              <a:ext uri="{FF2B5EF4-FFF2-40B4-BE49-F238E27FC236}">
                <a16:creationId xmlns:a16="http://schemas.microsoft.com/office/drawing/2014/main" id="{3E504164-43B7-4D71-B708-3DD5A79C3AE4}"/>
              </a:ext>
            </a:extLst>
          </p:cNvPr>
          <p:cNvPicPr>
            <a:picLocks noChangeAspect="1"/>
          </p:cNvPicPr>
          <p:nvPr/>
        </p:nvPicPr>
        <p:blipFill>
          <a:blip r:embed="rId6"/>
          <a:stretch>
            <a:fillRect/>
          </a:stretch>
        </p:blipFill>
        <p:spPr>
          <a:xfrm>
            <a:off x="8163792" y="844264"/>
            <a:ext cx="2412383" cy="2489102"/>
          </a:xfrm>
          <a:prstGeom prst="rect">
            <a:avLst/>
          </a:prstGeom>
        </p:spPr>
      </p:pic>
      <p:pic>
        <p:nvPicPr>
          <p:cNvPr id="13" name="Imagen 12">
            <a:extLst>
              <a:ext uri="{FF2B5EF4-FFF2-40B4-BE49-F238E27FC236}">
                <a16:creationId xmlns:a16="http://schemas.microsoft.com/office/drawing/2014/main" id="{D42EA40C-1196-4414-98C1-3A82CDE5C075}"/>
              </a:ext>
            </a:extLst>
          </p:cNvPr>
          <p:cNvPicPr>
            <a:picLocks noChangeAspect="1"/>
          </p:cNvPicPr>
          <p:nvPr/>
        </p:nvPicPr>
        <p:blipFill>
          <a:blip r:embed="rId7"/>
          <a:stretch>
            <a:fillRect/>
          </a:stretch>
        </p:blipFill>
        <p:spPr>
          <a:xfrm>
            <a:off x="8413340" y="3483835"/>
            <a:ext cx="2170683" cy="2292177"/>
          </a:xfrm>
          <a:prstGeom prst="rect">
            <a:avLst/>
          </a:prstGeom>
        </p:spPr>
      </p:pic>
      <p:sp>
        <p:nvSpPr>
          <p:cNvPr id="7" name="CuadroTexto 6">
            <a:extLst>
              <a:ext uri="{FF2B5EF4-FFF2-40B4-BE49-F238E27FC236}">
                <a16:creationId xmlns:a16="http://schemas.microsoft.com/office/drawing/2014/main" id="{5E3992EF-2A9F-2C3D-718F-E5F398FFABDA}"/>
              </a:ext>
            </a:extLst>
          </p:cNvPr>
          <p:cNvSpPr txBox="1"/>
          <p:nvPr/>
        </p:nvSpPr>
        <p:spPr>
          <a:xfrm>
            <a:off x="258696" y="6232957"/>
            <a:ext cx="6096000" cy="246221"/>
          </a:xfrm>
          <a:prstGeom prst="rect">
            <a:avLst/>
          </a:prstGeom>
          <a:noFill/>
        </p:spPr>
        <p:txBody>
          <a:bodyPr wrap="square">
            <a:spAutoFit/>
          </a:bodyPr>
          <a:lstStyle/>
          <a:p>
            <a:r>
              <a:rPr lang="es-MX" sz="1000" dirty="0">
                <a:solidFill>
                  <a:schemeClr val="accent1">
                    <a:lumMod val="50000"/>
                  </a:schemeClr>
                </a:solidFill>
              </a:rPr>
              <a:t>Fuente: Objetivos de Desarrollo del Milenio, Informe de 2015. ONU </a:t>
            </a:r>
          </a:p>
        </p:txBody>
      </p:sp>
      <p:pic>
        <p:nvPicPr>
          <p:cNvPr id="20" name="Imagen 19">
            <a:extLst>
              <a:ext uri="{FF2B5EF4-FFF2-40B4-BE49-F238E27FC236}">
                <a16:creationId xmlns:a16="http://schemas.microsoft.com/office/drawing/2014/main" id="{607CDD39-C6E0-499A-8A56-EDC93F315659}"/>
              </a:ext>
            </a:extLst>
          </p:cNvPr>
          <p:cNvPicPr>
            <a:picLocks noChangeAspect="1"/>
          </p:cNvPicPr>
          <p:nvPr/>
        </p:nvPicPr>
        <p:blipFill rotWithShape="1">
          <a:blip r:embed="rId3"/>
          <a:srcRect l="15735" t="52163" r="61765" b="9151"/>
          <a:stretch/>
        </p:blipFill>
        <p:spPr>
          <a:xfrm>
            <a:off x="950765" y="3182887"/>
            <a:ext cx="2827897" cy="2734996"/>
          </a:xfrm>
          <a:prstGeom prst="rect">
            <a:avLst/>
          </a:prstGeom>
        </p:spPr>
      </p:pic>
    </p:spTree>
    <p:extLst>
      <p:ext uri="{BB962C8B-B14F-4D97-AF65-F5344CB8AC3E}">
        <p14:creationId xmlns:p14="http://schemas.microsoft.com/office/powerpoint/2010/main" val="2318339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31076-68EE-5A3D-7665-6B6F26525EBD}"/>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9BE801CD-35E2-F013-4500-989451F16008}"/>
              </a:ext>
            </a:extLst>
          </p:cNvPr>
          <p:cNvSpPr txBox="1">
            <a:spLocks/>
          </p:cNvSpPr>
          <p:nvPr/>
        </p:nvSpPr>
        <p:spPr>
          <a:xfrm>
            <a:off x="771675" y="1561629"/>
            <a:ext cx="5324325"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6000" b="1" dirty="0">
                <a:solidFill>
                  <a:schemeClr val="bg1"/>
                </a:solidFill>
                <a:latin typeface="Arial" panose="020B0604020202020204" pitchFamily="34" charset="0"/>
                <a:cs typeface="Arial" panose="020B0604020202020204" pitchFamily="34" charset="0"/>
              </a:rPr>
              <a:t>Adopción de la Agenda 2030 en México</a:t>
            </a:r>
            <a:endParaRPr lang="es-MX" altLang="ko-KR" sz="8000" b="1" dirty="0">
              <a:solidFill>
                <a:schemeClr val="bg1"/>
              </a:solidFill>
              <a:latin typeface="Arial" panose="020B0604020202020204" pitchFamily="34" charset="0"/>
              <a:cs typeface="Arial" panose="020B0604020202020204" pitchFamily="34" charset="0"/>
            </a:endParaRPr>
          </a:p>
        </p:txBody>
      </p:sp>
      <p:pic>
        <p:nvPicPr>
          <p:cNvPr id="4" name="Gráfico 3">
            <a:extLst>
              <a:ext uri="{FF2B5EF4-FFF2-40B4-BE49-F238E27FC236}">
                <a16:creationId xmlns:a16="http://schemas.microsoft.com/office/drawing/2014/main" id="{78E99648-B11D-D036-D1FB-914B981D78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36352" y="4065055"/>
            <a:ext cx="736600" cy="165100"/>
          </a:xfrm>
          <a:prstGeom prst="rect">
            <a:avLst/>
          </a:prstGeom>
        </p:spPr>
      </p:pic>
    </p:spTree>
    <p:extLst>
      <p:ext uri="{BB962C8B-B14F-4D97-AF65-F5344CB8AC3E}">
        <p14:creationId xmlns:p14="http://schemas.microsoft.com/office/powerpoint/2010/main" val="4109428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BD1EE4FE-DC1A-E84C-846F-2C1B4943DFF3}"/>
              </a:ext>
            </a:extLst>
          </p:cNvPr>
          <p:cNvSpPr/>
          <p:nvPr/>
        </p:nvSpPr>
        <p:spPr>
          <a:xfrm>
            <a:off x="0" y="2908783"/>
            <a:ext cx="12192000" cy="16078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1BA3E2"/>
              </a:solidFill>
              <a:effectLst/>
              <a:uLnTx/>
              <a:uFillTx/>
              <a:latin typeface="Calibri" panose="020F0502020204030204"/>
              <a:ea typeface="+mn-ea"/>
              <a:cs typeface="+mn-cs"/>
            </a:endParaRPr>
          </a:p>
        </p:txBody>
      </p:sp>
      <p:grpSp>
        <p:nvGrpSpPr>
          <p:cNvPr id="16" name="Group 15"/>
          <p:cNvGrpSpPr/>
          <p:nvPr/>
        </p:nvGrpSpPr>
        <p:grpSpPr>
          <a:xfrm>
            <a:off x="2055035" y="3149585"/>
            <a:ext cx="2185814" cy="1146220"/>
            <a:chOff x="1026335" y="3348506"/>
            <a:chExt cx="2185814" cy="1146220"/>
          </a:xfrm>
        </p:grpSpPr>
        <p:sp>
          <p:nvSpPr>
            <p:cNvPr id="56" name="Freeform 11"/>
            <p:cNvSpPr>
              <a:spLocks/>
            </p:cNvSpPr>
            <p:nvPr/>
          </p:nvSpPr>
          <p:spPr bwMode="auto">
            <a:xfrm>
              <a:off x="1026335" y="3348506"/>
              <a:ext cx="2185814" cy="72611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altLang="ko-KR"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57" name="Freeform 12"/>
            <p:cNvSpPr>
              <a:spLocks noEditPoints="1"/>
            </p:cNvSpPr>
            <p:nvPr/>
          </p:nvSpPr>
          <p:spPr bwMode="auto">
            <a:xfrm>
              <a:off x="1026335" y="3348506"/>
              <a:ext cx="2185814" cy="858353"/>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0C5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altLang="ko-KR"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58" name="Freeform 13"/>
            <p:cNvSpPr>
              <a:spLocks/>
            </p:cNvSpPr>
            <p:nvPr/>
          </p:nvSpPr>
          <p:spPr bwMode="auto">
            <a:xfrm>
              <a:off x="1026335" y="3769438"/>
              <a:ext cx="2185814" cy="72528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03305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altLang="ko-KR"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cxnSp>
        <p:nvCxnSpPr>
          <p:cNvPr id="91" name="직선 연결선 250"/>
          <p:cNvCxnSpPr/>
          <p:nvPr/>
        </p:nvCxnSpPr>
        <p:spPr>
          <a:xfrm flipH="1" flipV="1">
            <a:off x="3146532" y="2788062"/>
            <a:ext cx="2820" cy="866494"/>
          </a:xfrm>
          <a:prstGeom prst="line">
            <a:avLst/>
          </a:prstGeom>
          <a:noFill/>
          <a:ln w="12700" cap="flat" cmpd="sng" algn="ctr">
            <a:solidFill>
              <a:srgbClr val="033057"/>
            </a:solidFill>
            <a:prstDash val="dash"/>
            <a:miter lim="800000"/>
            <a:headEnd type="oval" w="lg" len="lg"/>
          </a:ln>
          <a:effectLst/>
        </p:spPr>
      </p:cxnSp>
      <p:sp>
        <p:nvSpPr>
          <p:cNvPr id="96" name="Oval 95"/>
          <p:cNvSpPr/>
          <p:nvPr/>
        </p:nvSpPr>
        <p:spPr>
          <a:xfrm>
            <a:off x="2690741" y="1873662"/>
            <a:ext cx="914402" cy="914400"/>
          </a:xfrm>
          <a:prstGeom prst="ellipse">
            <a:avLst/>
          </a:prstGeom>
          <a:solidFill>
            <a:srgbClr val="FFFFFF"/>
          </a:solidFill>
          <a:ln w="25400" cap="flat" cmpd="sng" algn="ctr">
            <a:solidFill>
              <a:srgbClr val="033057"/>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97" name="TextBox 96"/>
          <p:cNvSpPr txBox="1"/>
          <p:nvPr/>
        </p:nvSpPr>
        <p:spPr>
          <a:xfrm>
            <a:off x="2023219" y="4438205"/>
            <a:ext cx="22176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400" dirty="0">
                <a:solidFill>
                  <a:srgbClr val="033057"/>
                </a:solidFill>
                <a:latin typeface="Arial" panose="020B0604020202020204" pitchFamily="34" charset="0"/>
                <a:cs typeface="Arial" panose="020B0604020202020204" pitchFamily="34" charset="0"/>
              </a:rPr>
              <a:t>Mecanismos institucionales</a:t>
            </a:r>
            <a:endParaRPr kumimoji="0" lang="es-MX" sz="2400" b="1" i="0" u="none" strike="noStrike" kern="1200" cap="none" spc="0" normalizeH="0" baseline="0" noProof="0" dirty="0">
              <a:ln>
                <a:noFill/>
              </a:ln>
              <a:solidFill>
                <a:srgbClr val="033057"/>
              </a:solidFill>
              <a:effectLst/>
              <a:uLnTx/>
              <a:uFillTx/>
              <a:latin typeface="Arial" panose="020B0604020202020204" pitchFamily="34" charset="0"/>
              <a:ea typeface="+mn-ea"/>
              <a:cs typeface="Arial" panose="020B0604020202020204" pitchFamily="34" charset="0"/>
            </a:endParaRPr>
          </a:p>
        </p:txBody>
      </p:sp>
      <p:sp>
        <p:nvSpPr>
          <p:cNvPr id="40" name="Rectangle 39">
            <a:extLst>
              <a:ext uri="{FF2B5EF4-FFF2-40B4-BE49-F238E27FC236}">
                <a16:creationId xmlns:a16="http://schemas.microsoft.com/office/drawing/2014/main" id="{E0F89C94-7C65-428B-BF39-DC47DBE68A3B}"/>
              </a:ext>
            </a:extLst>
          </p:cNvPr>
          <p:cNvSpPr/>
          <p:nvPr/>
        </p:nvSpPr>
        <p:spPr>
          <a:xfrm>
            <a:off x="2973308" y="2171999"/>
            <a:ext cx="351378" cy="369332"/>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033057"/>
                </a:solidFill>
                <a:effectLst/>
                <a:uLnTx/>
                <a:uFillTx/>
                <a:latin typeface="Arial" panose="020B0604020202020204" pitchFamily="34" charset="0"/>
                <a:ea typeface="Questrial" pitchFamily="2" charset="0"/>
                <a:cs typeface="Arial" panose="020B0604020202020204" pitchFamily="34" charset="0"/>
              </a:rPr>
              <a:t>A</a:t>
            </a:r>
          </a:p>
        </p:txBody>
      </p:sp>
      <p:grpSp>
        <p:nvGrpSpPr>
          <p:cNvPr id="61" name="Group 15">
            <a:extLst>
              <a:ext uri="{FF2B5EF4-FFF2-40B4-BE49-F238E27FC236}">
                <a16:creationId xmlns:a16="http://schemas.microsoft.com/office/drawing/2014/main" id="{008194AD-8BB0-1746-9156-EDBEB320A06E}"/>
              </a:ext>
            </a:extLst>
          </p:cNvPr>
          <p:cNvGrpSpPr/>
          <p:nvPr/>
        </p:nvGrpSpPr>
        <p:grpSpPr>
          <a:xfrm>
            <a:off x="5128435" y="3149585"/>
            <a:ext cx="2185814" cy="1146220"/>
            <a:chOff x="1026335" y="3348506"/>
            <a:chExt cx="2185814" cy="1146220"/>
          </a:xfrm>
        </p:grpSpPr>
        <p:sp>
          <p:nvSpPr>
            <p:cNvPr id="62" name="Freeform 11">
              <a:extLst>
                <a:ext uri="{FF2B5EF4-FFF2-40B4-BE49-F238E27FC236}">
                  <a16:creationId xmlns:a16="http://schemas.microsoft.com/office/drawing/2014/main" id="{4E96DA3F-1BD6-7C48-ADB7-5084BB075261}"/>
                </a:ext>
              </a:extLst>
            </p:cNvPr>
            <p:cNvSpPr>
              <a:spLocks/>
            </p:cNvSpPr>
            <p:nvPr/>
          </p:nvSpPr>
          <p:spPr bwMode="auto">
            <a:xfrm>
              <a:off x="1026335" y="3348506"/>
              <a:ext cx="2185814" cy="72611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0E64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altLang="ko-KR"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63" name="Freeform 12">
              <a:extLst>
                <a:ext uri="{FF2B5EF4-FFF2-40B4-BE49-F238E27FC236}">
                  <a16:creationId xmlns:a16="http://schemas.microsoft.com/office/drawing/2014/main" id="{65879E71-5461-174C-A594-07F57AD61E3F}"/>
                </a:ext>
              </a:extLst>
            </p:cNvPr>
            <p:cNvSpPr>
              <a:spLocks noEditPoints="1"/>
            </p:cNvSpPr>
            <p:nvPr/>
          </p:nvSpPr>
          <p:spPr bwMode="auto">
            <a:xfrm>
              <a:off x="1026335" y="3348506"/>
              <a:ext cx="2185814" cy="858353"/>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138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altLang="ko-KR"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64" name="Freeform 13">
              <a:extLst>
                <a:ext uri="{FF2B5EF4-FFF2-40B4-BE49-F238E27FC236}">
                  <a16:creationId xmlns:a16="http://schemas.microsoft.com/office/drawing/2014/main" id="{6F91CFA9-BD08-9C42-82EA-3E1A83716EF9}"/>
                </a:ext>
              </a:extLst>
            </p:cNvPr>
            <p:cNvSpPr>
              <a:spLocks/>
            </p:cNvSpPr>
            <p:nvPr/>
          </p:nvSpPr>
          <p:spPr bwMode="auto">
            <a:xfrm>
              <a:off x="1026335" y="3769438"/>
              <a:ext cx="2185814" cy="72528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1277C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altLang="ko-KR"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cxnSp>
        <p:nvCxnSpPr>
          <p:cNvPr id="65" name="직선 연결선 250">
            <a:extLst>
              <a:ext uri="{FF2B5EF4-FFF2-40B4-BE49-F238E27FC236}">
                <a16:creationId xmlns:a16="http://schemas.microsoft.com/office/drawing/2014/main" id="{1B629BDE-736D-CD41-9455-B0B083922FB2}"/>
              </a:ext>
            </a:extLst>
          </p:cNvPr>
          <p:cNvCxnSpPr/>
          <p:nvPr/>
        </p:nvCxnSpPr>
        <p:spPr>
          <a:xfrm flipH="1" flipV="1">
            <a:off x="6219932" y="2788062"/>
            <a:ext cx="2820" cy="866494"/>
          </a:xfrm>
          <a:prstGeom prst="line">
            <a:avLst/>
          </a:prstGeom>
          <a:noFill/>
          <a:ln w="12700" cap="flat" cmpd="sng" algn="ctr">
            <a:solidFill>
              <a:srgbClr val="1277C6"/>
            </a:solidFill>
            <a:prstDash val="dash"/>
            <a:miter lim="800000"/>
            <a:headEnd type="oval" w="lg" len="lg"/>
          </a:ln>
          <a:effectLst/>
        </p:spPr>
      </p:cxnSp>
      <p:sp>
        <p:nvSpPr>
          <p:cNvPr id="66" name="Oval 95">
            <a:extLst>
              <a:ext uri="{FF2B5EF4-FFF2-40B4-BE49-F238E27FC236}">
                <a16:creationId xmlns:a16="http://schemas.microsoft.com/office/drawing/2014/main" id="{7DEBEE54-13F8-654B-9D98-4A4BA30E354F}"/>
              </a:ext>
            </a:extLst>
          </p:cNvPr>
          <p:cNvSpPr/>
          <p:nvPr/>
        </p:nvSpPr>
        <p:spPr>
          <a:xfrm>
            <a:off x="5764141" y="1873662"/>
            <a:ext cx="914402" cy="914400"/>
          </a:xfrm>
          <a:prstGeom prst="ellipse">
            <a:avLst/>
          </a:prstGeom>
          <a:solidFill>
            <a:srgbClr val="FFFFFF"/>
          </a:solidFill>
          <a:ln w="25400" cap="flat" cmpd="sng" algn="ctr">
            <a:solidFill>
              <a:srgbClr val="1277C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67" name="TextBox 96">
            <a:extLst>
              <a:ext uri="{FF2B5EF4-FFF2-40B4-BE49-F238E27FC236}">
                <a16:creationId xmlns:a16="http://schemas.microsoft.com/office/drawing/2014/main" id="{F8DC7795-B8FA-C94F-8F8A-781C3274B43D}"/>
              </a:ext>
            </a:extLst>
          </p:cNvPr>
          <p:cNvSpPr txBox="1"/>
          <p:nvPr/>
        </p:nvSpPr>
        <p:spPr>
          <a:xfrm>
            <a:off x="4893733" y="4489833"/>
            <a:ext cx="264162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400" dirty="0">
                <a:solidFill>
                  <a:srgbClr val="1277C6"/>
                </a:solidFill>
                <a:latin typeface="Arial" panose="020B0604020202020204" pitchFamily="34" charset="0"/>
                <a:cs typeface="Arial" panose="020B0604020202020204" pitchFamily="34" charset="0"/>
              </a:rPr>
              <a:t>Marco de indicadores comprometidos por México</a:t>
            </a:r>
            <a:endParaRPr kumimoji="0" lang="es-MX" sz="2400" b="1" i="0" u="none" strike="noStrike" kern="1200" cap="none" spc="0" normalizeH="0" baseline="0" noProof="0" dirty="0">
              <a:ln>
                <a:noFill/>
              </a:ln>
              <a:solidFill>
                <a:srgbClr val="1277C6"/>
              </a:solidFill>
              <a:effectLst/>
              <a:uLnTx/>
              <a:uFillTx/>
              <a:latin typeface="Arial" panose="020B0604020202020204" pitchFamily="34" charset="0"/>
              <a:ea typeface="+mn-ea"/>
              <a:cs typeface="Arial" panose="020B0604020202020204" pitchFamily="34" charset="0"/>
            </a:endParaRPr>
          </a:p>
        </p:txBody>
      </p:sp>
      <p:sp>
        <p:nvSpPr>
          <p:cNvPr id="69" name="Rectangle 39">
            <a:extLst>
              <a:ext uri="{FF2B5EF4-FFF2-40B4-BE49-F238E27FC236}">
                <a16:creationId xmlns:a16="http://schemas.microsoft.com/office/drawing/2014/main" id="{A7038259-D227-6D40-8E2B-779C6DCC4D4B}"/>
              </a:ext>
            </a:extLst>
          </p:cNvPr>
          <p:cNvSpPr/>
          <p:nvPr/>
        </p:nvSpPr>
        <p:spPr>
          <a:xfrm>
            <a:off x="6059408" y="2171999"/>
            <a:ext cx="351378" cy="369332"/>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1277C6"/>
                </a:solidFill>
                <a:effectLst/>
                <a:uLnTx/>
                <a:uFillTx/>
                <a:latin typeface="Arial" panose="020B0604020202020204" pitchFamily="34" charset="0"/>
                <a:ea typeface="Questrial" pitchFamily="2" charset="0"/>
                <a:cs typeface="Arial" panose="020B0604020202020204" pitchFamily="34" charset="0"/>
              </a:rPr>
              <a:t>B</a:t>
            </a:r>
          </a:p>
        </p:txBody>
      </p:sp>
      <p:grpSp>
        <p:nvGrpSpPr>
          <p:cNvPr id="70" name="Group 15">
            <a:extLst>
              <a:ext uri="{FF2B5EF4-FFF2-40B4-BE49-F238E27FC236}">
                <a16:creationId xmlns:a16="http://schemas.microsoft.com/office/drawing/2014/main" id="{D0DC986D-1E4A-C443-A19B-662A694B0CF8}"/>
              </a:ext>
            </a:extLst>
          </p:cNvPr>
          <p:cNvGrpSpPr/>
          <p:nvPr/>
        </p:nvGrpSpPr>
        <p:grpSpPr>
          <a:xfrm>
            <a:off x="8176435" y="3149585"/>
            <a:ext cx="2185814" cy="1146220"/>
            <a:chOff x="1026335" y="3348506"/>
            <a:chExt cx="2185814" cy="1146220"/>
          </a:xfrm>
        </p:grpSpPr>
        <p:sp>
          <p:nvSpPr>
            <p:cNvPr id="71" name="Freeform 11">
              <a:extLst>
                <a:ext uri="{FF2B5EF4-FFF2-40B4-BE49-F238E27FC236}">
                  <a16:creationId xmlns:a16="http://schemas.microsoft.com/office/drawing/2014/main" id="{9E58C515-93AE-304E-A20E-9467DC93ED2A}"/>
                </a:ext>
              </a:extLst>
            </p:cNvPr>
            <p:cNvSpPr>
              <a:spLocks/>
            </p:cNvSpPr>
            <p:nvPr/>
          </p:nvSpPr>
          <p:spPr bwMode="auto">
            <a:xfrm>
              <a:off x="1026335" y="3348506"/>
              <a:ext cx="2185814" cy="726110"/>
            </a:xfrm>
            <a:custGeom>
              <a:avLst/>
              <a:gdLst>
                <a:gd name="T0" fmla="*/ 985 w 985"/>
                <a:gd name="T1" fmla="*/ 265 h 449"/>
                <a:gd name="T2" fmla="*/ 492 w 985"/>
                <a:gd name="T3" fmla="*/ 0 h 449"/>
                <a:gd name="T4" fmla="*/ 0 w 985"/>
                <a:gd name="T5" fmla="*/ 265 h 449"/>
                <a:gd name="T6" fmla="*/ 0 w 985"/>
                <a:gd name="T7" fmla="*/ 449 h 449"/>
                <a:gd name="T8" fmla="*/ 492 w 985"/>
                <a:gd name="T9" fmla="*/ 183 h 449"/>
                <a:gd name="T10" fmla="*/ 985 w 985"/>
                <a:gd name="T11" fmla="*/ 449 h 449"/>
                <a:gd name="T12" fmla="*/ 985 w 985"/>
                <a:gd name="T13" fmla="*/ 265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265"/>
                  </a:moveTo>
                  <a:cubicBezTo>
                    <a:pt x="985" y="119"/>
                    <a:pt x="764" y="0"/>
                    <a:pt x="492" y="0"/>
                  </a:cubicBezTo>
                  <a:cubicBezTo>
                    <a:pt x="220" y="0"/>
                    <a:pt x="0" y="119"/>
                    <a:pt x="0" y="265"/>
                  </a:cubicBezTo>
                  <a:cubicBezTo>
                    <a:pt x="0" y="449"/>
                    <a:pt x="0" y="449"/>
                    <a:pt x="0" y="449"/>
                  </a:cubicBezTo>
                  <a:cubicBezTo>
                    <a:pt x="0" y="302"/>
                    <a:pt x="220" y="183"/>
                    <a:pt x="492" y="183"/>
                  </a:cubicBezTo>
                  <a:cubicBezTo>
                    <a:pt x="764" y="183"/>
                    <a:pt x="985" y="302"/>
                    <a:pt x="985" y="449"/>
                  </a:cubicBezTo>
                  <a:lnTo>
                    <a:pt x="985" y="265"/>
                  </a:lnTo>
                  <a:close/>
                </a:path>
              </a:pathLst>
            </a:custGeom>
            <a:solidFill>
              <a:srgbClr val="1790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altLang="ko-KR"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72" name="Freeform 12">
              <a:extLst>
                <a:ext uri="{FF2B5EF4-FFF2-40B4-BE49-F238E27FC236}">
                  <a16:creationId xmlns:a16="http://schemas.microsoft.com/office/drawing/2014/main" id="{1B6B8680-99CC-A24C-8292-3F52BA21D262}"/>
                </a:ext>
              </a:extLst>
            </p:cNvPr>
            <p:cNvSpPr>
              <a:spLocks noEditPoints="1"/>
            </p:cNvSpPr>
            <p:nvPr/>
          </p:nvSpPr>
          <p:spPr bwMode="auto">
            <a:xfrm>
              <a:off x="1026335" y="3348506"/>
              <a:ext cx="2185814" cy="858353"/>
            </a:xfrm>
            <a:custGeom>
              <a:avLst/>
              <a:gdLst>
                <a:gd name="T0" fmla="*/ 492 w 985"/>
                <a:gd name="T1" fmla="*/ 60 h 531"/>
                <a:gd name="T2" fmla="*/ 925 w 985"/>
                <a:gd name="T3" fmla="*/ 265 h 531"/>
                <a:gd name="T4" fmla="*/ 492 w 985"/>
                <a:gd name="T5" fmla="*/ 471 h 531"/>
                <a:gd name="T6" fmla="*/ 60 w 985"/>
                <a:gd name="T7" fmla="*/ 265 h 531"/>
                <a:gd name="T8" fmla="*/ 492 w 985"/>
                <a:gd name="T9" fmla="*/ 60 h 531"/>
                <a:gd name="T10" fmla="*/ 492 w 985"/>
                <a:gd name="T11" fmla="*/ 0 h 531"/>
                <a:gd name="T12" fmla="*/ 0 w 985"/>
                <a:gd name="T13" fmla="*/ 265 h 531"/>
                <a:gd name="T14" fmla="*/ 492 w 985"/>
                <a:gd name="T15" fmla="*/ 531 h 531"/>
                <a:gd name="T16" fmla="*/ 985 w 985"/>
                <a:gd name="T17" fmla="*/ 265 h 531"/>
                <a:gd name="T18" fmla="*/ 492 w 985"/>
                <a:gd name="T19"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5" h="531">
                  <a:moveTo>
                    <a:pt x="492" y="60"/>
                  </a:moveTo>
                  <a:cubicBezTo>
                    <a:pt x="747" y="60"/>
                    <a:pt x="925" y="168"/>
                    <a:pt x="925" y="265"/>
                  </a:cubicBezTo>
                  <a:cubicBezTo>
                    <a:pt x="925" y="362"/>
                    <a:pt x="747" y="471"/>
                    <a:pt x="492" y="471"/>
                  </a:cubicBezTo>
                  <a:cubicBezTo>
                    <a:pt x="237" y="471"/>
                    <a:pt x="60" y="362"/>
                    <a:pt x="60" y="265"/>
                  </a:cubicBezTo>
                  <a:cubicBezTo>
                    <a:pt x="60" y="168"/>
                    <a:pt x="237" y="60"/>
                    <a:pt x="492" y="60"/>
                  </a:cubicBezTo>
                  <a:moveTo>
                    <a:pt x="492" y="0"/>
                  </a:moveTo>
                  <a:cubicBezTo>
                    <a:pt x="220" y="0"/>
                    <a:pt x="0" y="119"/>
                    <a:pt x="0" y="265"/>
                  </a:cubicBezTo>
                  <a:cubicBezTo>
                    <a:pt x="0" y="412"/>
                    <a:pt x="220" y="531"/>
                    <a:pt x="492" y="531"/>
                  </a:cubicBezTo>
                  <a:cubicBezTo>
                    <a:pt x="764" y="531"/>
                    <a:pt x="985" y="412"/>
                    <a:pt x="985" y="265"/>
                  </a:cubicBezTo>
                  <a:cubicBezTo>
                    <a:pt x="985" y="119"/>
                    <a:pt x="764" y="0"/>
                    <a:pt x="492" y="0"/>
                  </a:cubicBezTo>
                  <a:close/>
                </a:path>
              </a:pathLst>
            </a:custGeom>
            <a:solidFill>
              <a:srgbClr val="1DB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altLang="ko-KR"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73" name="Freeform 13">
              <a:extLst>
                <a:ext uri="{FF2B5EF4-FFF2-40B4-BE49-F238E27FC236}">
                  <a16:creationId xmlns:a16="http://schemas.microsoft.com/office/drawing/2014/main" id="{93796A8D-BD9A-714D-A0B3-F1DA7214B4A8}"/>
                </a:ext>
              </a:extLst>
            </p:cNvPr>
            <p:cNvSpPr>
              <a:spLocks/>
            </p:cNvSpPr>
            <p:nvPr/>
          </p:nvSpPr>
          <p:spPr bwMode="auto">
            <a:xfrm>
              <a:off x="1026335" y="3769438"/>
              <a:ext cx="2185814" cy="725288"/>
            </a:xfrm>
            <a:custGeom>
              <a:avLst/>
              <a:gdLst>
                <a:gd name="T0" fmla="*/ 985 w 985"/>
                <a:gd name="T1" fmla="*/ 184 h 449"/>
                <a:gd name="T2" fmla="*/ 492 w 985"/>
                <a:gd name="T3" fmla="*/ 449 h 449"/>
                <a:gd name="T4" fmla="*/ 0 w 985"/>
                <a:gd name="T5" fmla="*/ 184 h 449"/>
                <a:gd name="T6" fmla="*/ 0 w 985"/>
                <a:gd name="T7" fmla="*/ 0 h 449"/>
                <a:gd name="T8" fmla="*/ 492 w 985"/>
                <a:gd name="T9" fmla="*/ 266 h 449"/>
                <a:gd name="T10" fmla="*/ 985 w 985"/>
                <a:gd name="T11" fmla="*/ 0 h 449"/>
                <a:gd name="T12" fmla="*/ 985 w 985"/>
                <a:gd name="T13" fmla="*/ 184 h 449"/>
              </a:gdLst>
              <a:ahLst/>
              <a:cxnLst>
                <a:cxn ang="0">
                  <a:pos x="T0" y="T1"/>
                </a:cxn>
                <a:cxn ang="0">
                  <a:pos x="T2" y="T3"/>
                </a:cxn>
                <a:cxn ang="0">
                  <a:pos x="T4" y="T5"/>
                </a:cxn>
                <a:cxn ang="0">
                  <a:pos x="T6" y="T7"/>
                </a:cxn>
                <a:cxn ang="0">
                  <a:pos x="T8" y="T9"/>
                </a:cxn>
                <a:cxn ang="0">
                  <a:pos x="T10" y="T11"/>
                </a:cxn>
                <a:cxn ang="0">
                  <a:pos x="T12" y="T13"/>
                </a:cxn>
              </a:cxnLst>
              <a:rect l="0" t="0" r="r" b="b"/>
              <a:pathLst>
                <a:path w="985" h="449">
                  <a:moveTo>
                    <a:pt x="985" y="184"/>
                  </a:moveTo>
                  <a:cubicBezTo>
                    <a:pt x="985" y="330"/>
                    <a:pt x="764" y="449"/>
                    <a:pt x="492" y="449"/>
                  </a:cubicBezTo>
                  <a:cubicBezTo>
                    <a:pt x="220" y="449"/>
                    <a:pt x="0" y="330"/>
                    <a:pt x="0" y="184"/>
                  </a:cubicBezTo>
                  <a:cubicBezTo>
                    <a:pt x="0" y="0"/>
                    <a:pt x="0" y="0"/>
                    <a:pt x="0" y="0"/>
                  </a:cubicBezTo>
                  <a:cubicBezTo>
                    <a:pt x="0" y="147"/>
                    <a:pt x="220" y="266"/>
                    <a:pt x="492" y="266"/>
                  </a:cubicBezTo>
                  <a:cubicBezTo>
                    <a:pt x="764" y="266"/>
                    <a:pt x="985" y="147"/>
                    <a:pt x="985" y="0"/>
                  </a:cubicBezTo>
                  <a:lnTo>
                    <a:pt x="985" y="184"/>
                  </a:lnTo>
                  <a:close/>
                </a:path>
              </a:pathLst>
            </a:custGeom>
            <a:solidFill>
              <a:srgbClr val="1BA3E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altLang="ko-KR" sz="18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grpSp>
      <p:cxnSp>
        <p:nvCxnSpPr>
          <p:cNvPr id="74" name="직선 연결선 250">
            <a:extLst>
              <a:ext uri="{FF2B5EF4-FFF2-40B4-BE49-F238E27FC236}">
                <a16:creationId xmlns:a16="http://schemas.microsoft.com/office/drawing/2014/main" id="{F2F18CD4-9B70-8644-AF45-A09DDE423FFB}"/>
              </a:ext>
            </a:extLst>
          </p:cNvPr>
          <p:cNvCxnSpPr/>
          <p:nvPr/>
        </p:nvCxnSpPr>
        <p:spPr>
          <a:xfrm flipH="1" flipV="1">
            <a:off x="9267932" y="2788062"/>
            <a:ext cx="2820" cy="866494"/>
          </a:xfrm>
          <a:prstGeom prst="line">
            <a:avLst/>
          </a:prstGeom>
          <a:noFill/>
          <a:ln w="12700" cap="flat" cmpd="sng" algn="ctr">
            <a:solidFill>
              <a:srgbClr val="1BA3E2"/>
            </a:solidFill>
            <a:prstDash val="dash"/>
            <a:miter lim="800000"/>
            <a:headEnd type="oval" w="lg" len="lg"/>
          </a:ln>
          <a:effectLst/>
        </p:spPr>
      </p:cxnSp>
      <p:sp>
        <p:nvSpPr>
          <p:cNvPr id="75" name="Oval 95">
            <a:extLst>
              <a:ext uri="{FF2B5EF4-FFF2-40B4-BE49-F238E27FC236}">
                <a16:creationId xmlns:a16="http://schemas.microsoft.com/office/drawing/2014/main" id="{C78A4D79-0B2D-5246-AB04-DFA6A2AB4CD9}"/>
              </a:ext>
            </a:extLst>
          </p:cNvPr>
          <p:cNvSpPr/>
          <p:nvPr/>
        </p:nvSpPr>
        <p:spPr>
          <a:xfrm>
            <a:off x="8812141" y="1873662"/>
            <a:ext cx="914402" cy="914400"/>
          </a:xfrm>
          <a:prstGeom prst="ellipse">
            <a:avLst/>
          </a:prstGeom>
          <a:solidFill>
            <a:srgbClr val="FFFFFF"/>
          </a:solidFill>
          <a:ln w="25400" cap="flat" cmpd="sng" algn="ctr">
            <a:solidFill>
              <a:srgbClr val="1BA3E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rgbClr val="000000">
                  <a:lumMod val="65000"/>
                  <a:lumOff val="35000"/>
                </a:srgbClr>
              </a:solidFill>
              <a:effectLst/>
              <a:uLnTx/>
              <a:uFillTx/>
              <a:latin typeface="Arial" panose="020B0604020202020204" pitchFamily="34" charset="0"/>
              <a:ea typeface="+mn-ea"/>
              <a:cs typeface="Arial" panose="020B0604020202020204" pitchFamily="34" charset="0"/>
            </a:endParaRPr>
          </a:p>
        </p:txBody>
      </p:sp>
      <p:sp>
        <p:nvSpPr>
          <p:cNvPr id="76" name="TextBox 96">
            <a:extLst>
              <a:ext uri="{FF2B5EF4-FFF2-40B4-BE49-F238E27FC236}">
                <a16:creationId xmlns:a16="http://schemas.microsoft.com/office/drawing/2014/main" id="{C36E7A72-7282-9042-8525-AC0229E34546}"/>
              </a:ext>
            </a:extLst>
          </p:cNvPr>
          <p:cNvSpPr txBox="1"/>
          <p:nvPr/>
        </p:nvSpPr>
        <p:spPr>
          <a:xfrm>
            <a:off x="8109050" y="4522070"/>
            <a:ext cx="231776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srgbClr val="1BA3E2"/>
                </a:solidFill>
                <a:effectLst/>
                <a:uLnTx/>
                <a:uFillTx/>
                <a:latin typeface="Arial" panose="020B0604020202020204" pitchFamily="34" charset="0"/>
                <a:ea typeface="+mn-ea"/>
                <a:cs typeface="Arial" panose="020B0604020202020204" pitchFamily="34" charset="0"/>
              </a:rPr>
              <a:t>Seguimiento y evaluación</a:t>
            </a:r>
            <a:endParaRPr kumimoji="0" lang="es-MX" sz="2400" b="1" i="0" u="none" strike="noStrike" kern="1200" cap="none" spc="0" normalizeH="0" baseline="0" noProof="0" dirty="0">
              <a:ln>
                <a:noFill/>
              </a:ln>
              <a:solidFill>
                <a:srgbClr val="1BA3E2"/>
              </a:solidFill>
              <a:effectLst/>
              <a:uLnTx/>
              <a:uFillTx/>
              <a:latin typeface="Arial" panose="020B0604020202020204" pitchFamily="34" charset="0"/>
              <a:ea typeface="+mn-ea"/>
              <a:cs typeface="Arial" panose="020B0604020202020204" pitchFamily="34" charset="0"/>
            </a:endParaRPr>
          </a:p>
        </p:txBody>
      </p:sp>
      <p:sp>
        <p:nvSpPr>
          <p:cNvPr id="78" name="Rectangle 39">
            <a:extLst>
              <a:ext uri="{FF2B5EF4-FFF2-40B4-BE49-F238E27FC236}">
                <a16:creationId xmlns:a16="http://schemas.microsoft.com/office/drawing/2014/main" id="{1C0CE122-9E71-6248-8D37-5F5A2CBF1C3D}"/>
              </a:ext>
            </a:extLst>
          </p:cNvPr>
          <p:cNvSpPr/>
          <p:nvPr/>
        </p:nvSpPr>
        <p:spPr>
          <a:xfrm>
            <a:off x="9094708" y="2171999"/>
            <a:ext cx="351379" cy="369332"/>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1BA3E2"/>
                </a:solidFill>
                <a:effectLst/>
                <a:uLnTx/>
                <a:uFillTx/>
                <a:latin typeface="Arial" panose="020B0604020202020204" pitchFamily="34" charset="0"/>
                <a:ea typeface="Questrial" pitchFamily="2" charset="0"/>
                <a:cs typeface="Arial" panose="020B0604020202020204" pitchFamily="34" charset="0"/>
              </a:rPr>
              <a:t>C</a:t>
            </a:r>
          </a:p>
        </p:txBody>
      </p:sp>
      <p:sp>
        <p:nvSpPr>
          <p:cNvPr id="2" name="Marcador de número de diapositiva 1">
            <a:extLst>
              <a:ext uri="{FF2B5EF4-FFF2-40B4-BE49-F238E27FC236}">
                <a16:creationId xmlns:a16="http://schemas.microsoft.com/office/drawing/2014/main" id="{0772F971-7B07-B046-92B9-C194C1D032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36A776-E82A-DB4C-BEC6-9E86C7D9FDA4}" type="slidenum">
              <a:rPr kumimoji="0" lang="es-MX" sz="1200" b="0" i="0" u="none" strike="noStrike" kern="1200" cap="none" spc="0" normalizeH="0" baseline="0" noProof="0" smtClean="0">
                <a:ln>
                  <a:noFill/>
                </a:ln>
                <a:solidFill>
                  <a:srgbClr val="FFFFFF">
                    <a:lumMod val="5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MX" sz="12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endParaRPr>
          </a:p>
        </p:txBody>
      </p:sp>
      <p:sp>
        <p:nvSpPr>
          <p:cNvPr id="35" name="Text Placeholder 1">
            <a:extLst>
              <a:ext uri="{FF2B5EF4-FFF2-40B4-BE49-F238E27FC236}">
                <a16:creationId xmlns:a16="http://schemas.microsoft.com/office/drawing/2014/main" id="{FA43A230-FAB6-494C-8BE9-9B15ECEA2654}"/>
              </a:ext>
            </a:extLst>
          </p:cNvPr>
          <p:cNvSpPr txBox="1">
            <a:spLocks/>
          </p:cNvSpPr>
          <p:nvPr/>
        </p:nvSpPr>
        <p:spPr>
          <a:xfrm>
            <a:off x="0" y="397512"/>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altLang="ko-KR" sz="2400" dirty="0">
                <a:solidFill>
                  <a:srgbClr val="033057"/>
                </a:solidFill>
                <a:latin typeface="Arial" panose="020B0604020202020204" pitchFamily="34" charset="0"/>
                <a:ea typeface="맑은 고딕" panose="020B0503020000020004" pitchFamily="34" charset="-127"/>
                <a:cs typeface="Arial" panose="020B0604020202020204" pitchFamily="34" charset="0"/>
              </a:rPr>
              <a:t>ASPECTOS PRINCIPALES DE LA </a:t>
            </a:r>
            <a:endParaRPr kumimoji="0" lang="es-MX" altLang="ko-KR" sz="2400" b="0" i="0" u="none" strike="noStrike" kern="1200" cap="none" spc="0" normalizeH="0" baseline="0" noProof="0" dirty="0">
              <a:ln>
                <a:noFill/>
              </a:ln>
              <a:solidFill>
                <a:srgbClr val="033057"/>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36" name="Text Placeholder 1">
            <a:extLst>
              <a:ext uri="{FF2B5EF4-FFF2-40B4-BE49-F238E27FC236}">
                <a16:creationId xmlns:a16="http://schemas.microsoft.com/office/drawing/2014/main" id="{C6F93433-732F-5949-AF89-11A58A394F49}"/>
              </a:ext>
            </a:extLst>
          </p:cNvPr>
          <p:cNvSpPr txBox="1">
            <a:spLocks/>
          </p:cNvSpPr>
          <p:nvPr/>
        </p:nvSpPr>
        <p:spPr>
          <a:xfrm>
            <a:off x="0" y="772027"/>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altLang="ko-KR" sz="4000" b="1" i="0" u="none" strike="noStrike" kern="1200" cap="none" spc="0" normalizeH="0" baseline="0" noProof="0" dirty="0">
                <a:ln>
                  <a:noFill/>
                </a:ln>
                <a:solidFill>
                  <a:srgbClr val="033057"/>
                </a:solidFill>
                <a:effectLst/>
                <a:uLnTx/>
                <a:uFillTx/>
                <a:latin typeface="Arial" panose="020B0604020202020204" pitchFamily="34" charset="0"/>
                <a:ea typeface="맑은 고딕" panose="020B0503020000020004" pitchFamily="34" charset="-127"/>
                <a:cs typeface="Arial" panose="020B0604020202020204" pitchFamily="34" charset="0"/>
              </a:rPr>
              <a:t>ADOPCIÓN DE LA AGENDA 2030 EN MÉXICO</a:t>
            </a:r>
          </a:p>
        </p:txBody>
      </p:sp>
    </p:spTree>
    <p:extLst>
      <p:ext uri="{BB962C8B-B14F-4D97-AF65-F5344CB8AC3E}">
        <p14:creationId xmlns:p14="http://schemas.microsoft.com/office/powerpoint/2010/main" val="379284298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8148DB5-924F-8847-9CC5-E52F5076943D}"/>
              </a:ext>
            </a:extLst>
          </p:cNvPr>
          <p:cNvSpPr txBox="1">
            <a:spLocks/>
          </p:cNvSpPr>
          <p:nvPr/>
        </p:nvSpPr>
        <p:spPr>
          <a:xfrm>
            <a:off x="0" y="393406"/>
            <a:ext cx="12192000"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altLang="ko-KR" sz="36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ÍNDICE</a:t>
            </a:r>
          </a:p>
        </p:txBody>
      </p:sp>
      <p:sp>
        <p:nvSpPr>
          <p:cNvPr id="5" name="TextBox 30">
            <a:extLst>
              <a:ext uri="{FF2B5EF4-FFF2-40B4-BE49-F238E27FC236}">
                <a16:creationId xmlns:a16="http://schemas.microsoft.com/office/drawing/2014/main" id="{A350E987-68FA-F545-A482-4D4767EA72F9}"/>
              </a:ext>
            </a:extLst>
          </p:cNvPr>
          <p:cNvSpPr txBox="1"/>
          <p:nvPr/>
        </p:nvSpPr>
        <p:spPr>
          <a:xfrm>
            <a:off x="5371525" y="2595324"/>
            <a:ext cx="15504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altLang="ko-KR" sz="1600" dirty="0">
                <a:solidFill>
                  <a:prstClr val="black">
                    <a:lumMod val="75000"/>
                    <a:lumOff val="25000"/>
                  </a:prstClr>
                </a:solidFill>
                <a:latin typeface="Helvetica Light"/>
              </a:rPr>
              <a:t>Antecedentes: de los ODM a los ODS</a:t>
            </a:r>
          </a:p>
        </p:txBody>
      </p:sp>
      <p:sp>
        <p:nvSpPr>
          <p:cNvPr id="6" name="TextBox 30">
            <a:extLst>
              <a:ext uri="{FF2B5EF4-FFF2-40B4-BE49-F238E27FC236}">
                <a16:creationId xmlns:a16="http://schemas.microsoft.com/office/drawing/2014/main" id="{5F90F96A-9073-CE4C-94B5-2B92CD573EA2}"/>
              </a:ext>
            </a:extLst>
          </p:cNvPr>
          <p:cNvSpPr txBox="1"/>
          <p:nvPr/>
        </p:nvSpPr>
        <p:spPr>
          <a:xfrm>
            <a:off x="3344302" y="1765297"/>
            <a:ext cx="11238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ko-KR" sz="2000" b="1" i="0" u="none" strike="noStrike" kern="1200" cap="none" spc="0" normalizeH="0" baseline="0" noProof="0" dirty="0">
                <a:ln>
                  <a:noFill/>
                </a:ln>
                <a:solidFill>
                  <a:srgbClr val="033057"/>
                </a:solidFill>
                <a:effectLst/>
                <a:uLnTx/>
                <a:uFillTx/>
                <a:latin typeface="Arial" panose="020B0604020202020204" pitchFamily="34" charset="0"/>
                <a:ea typeface="맑은 고딕" panose="020B0503020000020004" pitchFamily="34" charset="-127"/>
                <a:cs typeface="Arial" panose="020B0604020202020204" pitchFamily="34" charset="0"/>
              </a:rPr>
              <a:t>1</a:t>
            </a:r>
          </a:p>
        </p:txBody>
      </p:sp>
      <p:sp>
        <p:nvSpPr>
          <p:cNvPr id="9" name="TextBox 30">
            <a:extLst>
              <a:ext uri="{FF2B5EF4-FFF2-40B4-BE49-F238E27FC236}">
                <a16:creationId xmlns:a16="http://schemas.microsoft.com/office/drawing/2014/main" id="{ABE6331B-402B-8B4A-B8F0-CD429D6562C4}"/>
              </a:ext>
            </a:extLst>
          </p:cNvPr>
          <p:cNvSpPr txBox="1"/>
          <p:nvPr/>
        </p:nvSpPr>
        <p:spPr>
          <a:xfrm>
            <a:off x="7659913" y="2595324"/>
            <a:ext cx="155043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600" u="none" strike="noStrike" kern="1200" cap="none" spc="0" normalizeH="0" baseline="0" noProof="0" dirty="0">
                <a:ln>
                  <a:noFill/>
                </a:ln>
                <a:solidFill>
                  <a:prstClr val="black">
                    <a:lumMod val="75000"/>
                    <a:lumOff val="25000"/>
                  </a:prstClr>
                </a:solidFill>
                <a:effectLst/>
                <a:uLnTx/>
                <a:uFillTx/>
                <a:latin typeface="Helvetica Light"/>
              </a:rPr>
              <a:t>La Agenda 2030 en México</a:t>
            </a:r>
          </a:p>
        </p:txBody>
      </p:sp>
      <p:sp>
        <p:nvSpPr>
          <p:cNvPr id="10" name="TextBox 30">
            <a:extLst>
              <a:ext uri="{FF2B5EF4-FFF2-40B4-BE49-F238E27FC236}">
                <a16:creationId xmlns:a16="http://schemas.microsoft.com/office/drawing/2014/main" id="{9F08EAD6-31F9-F647-8097-6F44CA56ACB1}"/>
              </a:ext>
            </a:extLst>
          </p:cNvPr>
          <p:cNvSpPr txBox="1"/>
          <p:nvPr/>
        </p:nvSpPr>
        <p:spPr>
          <a:xfrm>
            <a:off x="4400492" y="4652587"/>
            <a:ext cx="1550437" cy="1077218"/>
          </a:xfrm>
          <a:prstGeom prst="rect">
            <a:avLst/>
          </a:prstGeom>
          <a:noFill/>
        </p:spPr>
        <p:txBody>
          <a:bodyPr wrap="square" rtlCol="0">
            <a:spAutoFit/>
          </a:bodyPr>
          <a:lstStyle/>
          <a:p>
            <a:pPr algn="ctr"/>
            <a:r>
              <a:rPr lang="es-ES_tradnl" sz="1600" dirty="0">
                <a:solidFill>
                  <a:prstClr val="black">
                    <a:lumMod val="75000"/>
                    <a:lumOff val="25000"/>
                  </a:prstClr>
                </a:solidFill>
                <a:latin typeface="Helvetica Light"/>
              </a:rPr>
              <a:t>Seguimiento de la Agenda 2030: indicadores</a:t>
            </a:r>
          </a:p>
        </p:txBody>
      </p:sp>
      <p:sp>
        <p:nvSpPr>
          <p:cNvPr id="14" name="TextBox 30">
            <a:extLst>
              <a:ext uri="{FF2B5EF4-FFF2-40B4-BE49-F238E27FC236}">
                <a16:creationId xmlns:a16="http://schemas.microsoft.com/office/drawing/2014/main" id="{D37A198D-3779-AF4E-9B8D-070871B7EB2A}"/>
              </a:ext>
            </a:extLst>
          </p:cNvPr>
          <p:cNvSpPr txBox="1"/>
          <p:nvPr/>
        </p:nvSpPr>
        <p:spPr>
          <a:xfrm>
            <a:off x="7264984" y="4647556"/>
            <a:ext cx="1550437" cy="1077218"/>
          </a:xfrm>
          <a:prstGeom prst="rect">
            <a:avLst/>
          </a:prstGeom>
          <a:noFill/>
        </p:spPr>
        <p:txBody>
          <a:bodyPr wrap="square" rtlCol="0">
            <a:spAutoFit/>
          </a:bodyPr>
          <a:lstStyle/>
          <a:p>
            <a:pPr algn="ctr"/>
            <a:r>
              <a:rPr lang="es-ES_tradnl" sz="1600" dirty="0">
                <a:solidFill>
                  <a:prstClr val="black">
                    <a:lumMod val="75000"/>
                    <a:lumOff val="25000"/>
                  </a:prstClr>
                </a:solidFill>
                <a:latin typeface="Helvetica Light"/>
              </a:rPr>
              <a:t>Ejemplo de Indicadores ODS en el SIODS</a:t>
            </a:r>
            <a:endParaRPr lang="es-MX" altLang="ko-KR" sz="1600" dirty="0">
              <a:solidFill>
                <a:prstClr val="black">
                  <a:lumMod val="75000"/>
                  <a:lumOff val="25000"/>
                </a:prstClr>
              </a:solidFill>
              <a:latin typeface="Helvetica Light"/>
            </a:endParaRPr>
          </a:p>
        </p:txBody>
      </p:sp>
      <p:sp>
        <p:nvSpPr>
          <p:cNvPr id="29" name="Elipse 28">
            <a:extLst>
              <a:ext uri="{FF2B5EF4-FFF2-40B4-BE49-F238E27FC236}">
                <a16:creationId xmlns:a16="http://schemas.microsoft.com/office/drawing/2014/main" id="{15DD9A83-433A-6C4A-8CC9-B0D2164A7142}"/>
              </a:ext>
            </a:extLst>
          </p:cNvPr>
          <p:cNvSpPr/>
          <p:nvPr/>
        </p:nvSpPr>
        <p:spPr>
          <a:xfrm>
            <a:off x="3623512" y="1671835"/>
            <a:ext cx="576064" cy="576064"/>
          </a:xfrm>
          <a:prstGeom prst="ellipse">
            <a:avLst/>
          </a:prstGeom>
          <a:noFill/>
          <a:ln>
            <a:solidFill>
              <a:srgbClr val="1BA3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68563006-B4B6-2140-93AE-578B64D7527F}"/>
              </a:ext>
            </a:extLst>
          </p:cNvPr>
          <p:cNvSpPr txBox="1"/>
          <p:nvPr/>
        </p:nvSpPr>
        <p:spPr>
          <a:xfrm>
            <a:off x="5592202" y="1765297"/>
            <a:ext cx="11238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ko-KR" sz="2000" b="1" i="0" u="none" strike="noStrike" kern="1200" cap="none" spc="0" normalizeH="0" baseline="0" noProof="0" dirty="0">
                <a:ln>
                  <a:noFill/>
                </a:ln>
                <a:solidFill>
                  <a:srgbClr val="033057"/>
                </a:solidFill>
                <a:effectLst/>
                <a:uLnTx/>
                <a:uFillTx/>
                <a:latin typeface="Arial" panose="020B0604020202020204" pitchFamily="34" charset="0"/>
                <a:ea typeface="맑은 고딕" panose="020B0503020000020004" pitchFamily="34" charset="-127"/>
                <a:cs typeface="Arial" panose="020B0604020202020204" pitchFamily="34" charset="0"/>
              </a:rPr>
              <a:t>2</a:t>
            </a:r>
          </a:p>
        </p:txBody>
      </p:sp>
      <p:sp>
        <p:nvSpPr>
          <p:cNvPr id="33" name="TextBox 30">
            <a:extLst>
              <a:ext uri="{FF2B5EF4-FFF2-40B4-BE49-F238E27FC236}">
                <a16:creationId xmlns:a16="http://schemas.microsoft.com/office/drawing/2014/main" id="{6F09DBFC-F015-AF45-A302-B30899764710}"/>
              </a:ext>
            </a:extLst>
          </p:cNvPr>
          <p:cNvSpPr txBox="1"/>
          <p:nvPr/>
        </p:nvSpPr>
        <p:spPr>
          <a:xfrm>
            <a:off x="7827402" y="1765297"/>
            <a:ext cx="11238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ko-KR" sz="2000" b="1" i="0" u="none" strike="noStrike" kern="1200" cap="none" spc="0" normalizeH="0" baseline="0" noProof="0" dirty="0">
                <a:ln>
                  <a:noFill/>
                </a:ln>
                <a:solidFill>
                  <a:srgbClr val="033057"/>
                </a:solidFill>
                <a:effectLst/>
                <a:uLnTx/>
                <a:uFillTx/>
                <a:latin typeface="Arial" panose="020B0604020202020204" pitchFamily="34" charset="0"/>
                <a:ea typeface="맑은 고딕" panose="020B0503020000020004" pitchFamily="34" charset="-127"/>
                <a:cs typeface="Arial" panose="020B0604020202020204" pitchFamily="34" charset="0"/>
              </a:rPr>
              <a:t>3</a:t>
            </a:r>
          </a:p>
        </p:txBody>
      </p:sp>
      <p:sp>
        <p:nvSpPr>
          <p:cNvPr id="35" name="TextBox 30">
            <a:extLst>
              <a:ext uri="{FF2B5EF4-FFF2-40B4-BE49-F238E27FC236}">
                <a16:creationId xmlns:a16="http://schemas.microsoft.com/office/drawing/2014/main" id="{D907C893-FE8D-7E49-8EBF-F7EFE8D49CFB}"/>
              </a:ext>
            </a:extLst>
          </p:cNvPr>
          <p:cNvSpPr txBox="1"/>
          <p:nvPr/>
        </p:nvSpPr>
        <p:spPr>
          <a:xfrm>
            <a:off x="4400492" y="3822560"/>
            <a:ext cx="11238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ko-KR" sz="2000" b="1" i="0" u="none" strike="noStrike" kern="1200" cap="none" spc="0" normalizeH="0" baseline="0" noProof="0" dirty="0">
                <a:ln>
                  <a:noFill/>
                </a:ln>
                <a:solidFill>
                  <a:srgbClr val="033057"/>
                </a:solidFill>
                <a:effectLst/>
                <a:uLnTx/>
                <a:uFillTx/>
                <a:latin typeface="Arial" panose="020B0604020202020204" pitchFamily="34" charset="0"/>
                <a:ea typeface="맑은 고딕" panose="020B0503020000020004" pitchFamily="34" charset="-127"/>
                <a:cs typeface="Arial" panose="020B0604020202020204" pitchFamily="34" charset="0"/>
              </a:rPr>
              <a:t>4</a:t>
            </a:r>
          </a:p>
        </p:txBody>
      </p:sp>
      <p:sp>
        <p:nvSpPr>
          <p:cNvPr id="37" name="TextBox 30">
            <a:extLst>
              <a:ext uri="{FF2B5EF4-FFF2-40B4-BE49-F238E27FC236}">
                <a16:creationId xmlns:a16="http://schemas.microsoft.com/office/drawing/2014/main" id="{3ACCB02A-9085-864A-AC66-35322C96D223}"/>
              </a:ext>
            </a:extLst>
          </p:cNvPr>
          <p:cNvSpPr txBox="1"/>
          <p:nvPr/>
        </p:nvSpPr>
        <p:spPr>
          <a:xfrm>
            <a:off x="7501066" y="3752696"/>
            <a:ext cx="112385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altLang="ko-KR" sz="2000" b="1" i="0" u="none" strike="noStrike" kern="1200" cap="none" spc="0" normalizeH="0" baseline="0" noProof="0" dirty="0">
                <a:ln>
                  <a:noFill/>
                </a:ln>
                <a:solidFill>
                  <a:srgbClr val="033057"/>
                </a:solidFill>
                <a:effectLst/>
                <a:uLnTx/>
                <a:uFillTx/>
                <a:latin typeface="Arial" panose="020B0604020202020204" pitchFamily="34" charset="0"/>
                <a:ea typeface="맑은 고딕" panose="020B0503020000020004" pitchFamily="34" charset="-127"/>
                <a:cs typeface="Arial" panose="020B0604020202020204" pitchFamily="34" charset="0"/>
              </a:rPr>
              <a:t>5</a:t>
            </a:r>
          </a:p>
        </p:txBody>
      </p:sp>
      <p:sp>
        <p:nvSpPr>
          <p:cNvPr id="45" name="Elipse 44">
            <a:extLst>
              <a:ext uri="{FF2B5EF4-FFF2-40B4-BE49-F238E27FC236}">
                <a16:creationId xmlns:a16="http://schemas.microsoft.com/office/drawing/2014/main" id="{E00B1A24-91D7-4141-97CE-0B0376C27D79}"/>
              </a:ext>
            </a:extLst>
          </p:cNvPr>
          <p:cNvSpPr/>
          <p:nvPr/>
        </p:nvSpPr>
        <p:spPr>
          <a:xfrm>
            <a:off x="5858712" y="1671835"/>
            <a:ext cx="576064" cy="576064"/>
          </a:xfrm>
          <a:prstGeom prst="ellipse">
            <a:avLst/>
          </a:prstGeom>
          <a:noFill/>
          <a:ln>
            <a:solidFill>
              <a:srgbClr val="1BA3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6" name="Elipse 45">
            <a:extLst>
              <a:ext uri="{FF2B5EF4-FFF2-40B4-BE49-F238E27FC236}">
                <a16:creationId xmlns:a16="http://schemas.microsoft.com/office/drawing/2014/main" id="{866F2952-145A-7E4C-AC05-40E642028289}"/>
              </a:ext>
            </a:extLst>
          </p:cNvPr>
          <p:cNvSpPr/>
          <p:nvPr/>
        </p:nvSpPr>
        <p:spPr>
          <a:xfrm>
            <a:off x="8093912" y="1671835"/>
            <a:ext cx="576064" cy="576064"/>
          </a:xfrm>
          <a:prstGeom prst="ellipse">
            <a:avLst/>
          </a:prstGeom>
          <a:noFill/>
          <a:ln>
            <a:solidFill>
              <a:srgbClr val="1BA3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7" name="Elipse 46">
            <a:extLst>
              <a:ext uri="{FF2B5EF4-FFF2-40B4-BE49-F238E27FC236}">
                <a16:creationId xmlns:a16="http://schemas.microsoft.com/office/drawing/2014/main" id="{3D2F8A36-4A62-3044-9E8A-B007430DDD53}"/>
              </a:ext>
            </a:extLst>
          </p:cNvPr>
          <p:cNvSpPr/>
          <p:nvPr/>
        </p:nvSpPr>
        <p:spPr>
          <a:xfrm>
            <a:off x="4679702" y="3729098"/>
            <a:ext cx="576064" cy="576064"/>
          </a:xfrm>
          <a:prstGeom prst="ellipse">
            <a:avLst/>
          </a:prstGeom>
          <a:noFill/>
          <a:ln>
            <a:solidFill>
              <a:srgbClr val="1BA3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Elipse 55">
            <a:extLst>
              <a:ext uri="{FF2B5EF4-FFF2-40B4-BE49-F238E27FC236}">
                <a16:creationId xmlns:a16="http://schemas.microsoft.com/office/drawing/2014/main" id="{388D32A8-EB23-6940-9944-27674380BE21}"/>
              </a:ext>
            </a:extLst>
          </p:cNvPr>
          <p:cNvSpPr/>
          <p:nvPr/>
        </p:nvSpPr>
        <p:spPr>
          <a:xfrm>
            <a:off x="7780276" y="3659234"/>
            <a:ext cx="576064" cy="576064"/>
          </a:xfrm>
          <a:prstGeom prst="ellipse">
            <a:avLst/>
          </a:prstGeom>
          <a:noFill/>
          <a:ln>
            <a:solidFill>
              <a:srgbClr val="1BA3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60" name="직선 연결선 250">
            <a:extLst>
              <a:ext uri="{FF2B5EF4-FFF2-40B4-BE49-F238E27FC236}">
                <a16:creationId xmlns:a16="http://schemas.microsoft.com/office/drawing/2014/main" id="{D55ADAC6-46A8-B34A-97EE-7399EDEA4C7D}"/>
              </a:ext>
            </a:extLst>
          </p:cNvPr>
          <p:cNvCxnSpPr>
            <a:cxnSpLocks/>
          </p:cNvCxnSpPr>
          <p:nvPr/>
        </p:nvCxnSpPr>
        <p:spPr>
          <a:xfrm flipV="1">
            <a:off x="3915363" y="2247901"/>
            <a:ext cx="0" cy="174550"/>
          </a:xfrm>
          <a:prstGeom prst="line">
            <a:avLst/>
          </a:prstGeom>
          <a:noFill/>
          <a:ln w="12700" cap="flat" cmpd="sng" algn="ctr">
            <a:solidFill>
              <a:srgbClr val="033A6A"/>
            </a:solidFill>
            <a:prstDash val="dash"/>
            <a:miter lim="800000"/>
            <a:headEnd type="oval" w="lg" len="lg"/>
          </a:ln>
          <a:effectLst/>
        </p:spPr>
      </p:cxnSp>
      <p:cxnSp>
        <p:nvCxnSpPr>
          <p:cNvPr id="89" name="직선 연결선 250">
            <a:extLst>
              <a:ext uri="{FF2B5EF4-FFF2-40B4-BE49-F238E27FC236}">
                <a16:creationId xmlns:a16="http://schemas.microsoft.com/office/drawing/2014/main" id="{56A6C21F-9B6F-A54A-B1A2-C559FED00817}"/>
              </a:ext>
            </a:extLst>
          </p:cNvPr>
          <p:cNvCxnSpPr>
            <a:cxnSpLocks/>
          </p:cNvCxnSpPr>
          <p:nvPr/>
        </p:nvCxnSpPr>
        <p:spPr>
          <a:xfrm flipV="1">
            <a:off x="6150563" y="2247899"/>
            <a:ext cx="0" cy="174550"/>
          </a:xfrm>
          <a:prstGeom prst="line">
            <a:avLst/>
          </a:prstGeom>
          <a:noFill/>
          <a:ln w="12700" cap="flat" cmpd="sng" algn="ctr">
            <a:solidFill>
              <a:srgbClr val="033A6A"/>
            </a:solidFill>
            <a:prstDash val="dash"/>
            <a:miter lim="800000"/>
            <a:headEnd type="oval" w="lg" len="lg"/>
          </a:ln>
          <a:effectLst/>
        </p:spPr>
      </p:cxnSp>
      <p:cxnSp>
        <p:nvCxnSpPr>
          <p:cNvPr id="92" name="직선 연결선 250">
            <a:extLst>
              <a:ext uri="{FF2B5EF4-FFF2-40B4-BE49-F238E27FC236}">
                <a16:creationId xmlns:a16="http://schemas.microsoft.com/office/drawing/2014/main" id="{C9E2CC0D-D40D-C74A-9D24-E3F1AB6DA712}"/>
              </a:ext>
            </a:extLst>
          </p:cNvPr>
          <p:cNvCxnSpPr>
            <a:cxnSpLocks/>
          </p:cNvCxnSpPr>
          <p:nvPr/>
        </p:nvCxnSpPr>
        <p:spPr>
          <a:xfrm flipV="1">
            <a:off x="8383997" y="2250222"/>
            <a:ext cx="0" cy="174550"/>
          </a:xfrm>
          <a:prstGeom prst="line">
            <a:avLst/>
          </a:prstGeom>
          <a:noFill/>
          <a:ln w="12700" cap="flat" cmpd="sng" algn="ctr">
            <a:solidFill>
              <a:srgbClr val="033A6A"/>
            </a:solidFill>
            <a:prstDash val="dash"/>
            <a:miter lim="800000"/>
            <a:headEnd type="oval" w="lg" len="lg"/>
          </a:ln>
          <a:effectLst/>
        </p:spPr>
      </p:cxnSp>
      <p:cxnSp>
        <p:nvCxnSpPr>
          <p:cNvPr id="93" name="직선 연결선 250">
            <a:extLst>
              <a:ext uri="{FF2B5EF4-FFF2-40B4-BE49-F238E27FC236}">
                <a16:creationId xmlns:a16="http://schemas.microsoft.com/office/drawing/2014/main" id="{92F6A379-DC9A-7046-8148-4A66CA4CADEF}"/>
              </a:ext>
            </a:extLst>
          </p:cNvPr>
          <p:cNvCxnSpPr>
            <a:cxnSpLocks/>
          </p:cNvCxnSpPr>
          <p:nvPr/>
        </p:nvCxnSpPr>
        <p:spPr>
          <a:xfrm flipV="1">
            <a:off x="4960071" y="4307483"/>
            <a:ext cx="0" cy="174550"/>
          </a:xfrm>
          <a:prstGeom prst="line">
            <a:avLst/>
          </a:prstGeom>
          <a:noFill/>
          <a:ln w="12700" cap="flat" cmpd="sng" algn="ctr">
            <a:solidFill>
              <a:srgbClr val="033A6A"/>
            </a:solidFill>
            <a:prstDash val="dash"/>
            <a:miter lim="800000"/>
            <a:headEnd type="oval" w="lg" len="lg"/>
          </a:ln>
          <a:effectLst/>
        </p:spPr>
      </p:cxnSp>
      <p:cxnSp>
        <p:nvCxnSpPr>
          <p:cNvPr id="94" name="직선 연결선 250">
            <a:extLst>
              <a:ext uri="{FF2B5EF4-FFF2-40B4-BE49-F238E27FC236}">
                <a16:creationId xmlns:a16="http://schemas.microsoft.com/office/drawing/2014/main" id="{411A8AB2-5C5E-0D47-A46B-E2D0B010DD36}"/>
              </a:ext>
            </a:extLst>
          </p:cNvPr>
          <p:cNvCxnSpPr>
            <a:cxnSpLocks/>
          </p:cNvCxnSpPr>
          <p:nvPr/>
        </p:nvCxnSpPr>
        <p:spPr>
          <a:xfrm flipV="1">
            <a:off x="8072127" y="4231164"/>
            <a:ext cx="0" cy="174550"/>
          </a:xfrm>
          <a:prstGeom prst="line">
            <a:avLst/>
          </a:prstGeom>
          <a:noFill/>
          <a:ln w="12700" cap="flat" cmpd="sng" algn="ctr">
            <a:solidFill>
              <a:srgbClr val="033A6A"/>
            </a:solidFill>
            <a:prstDash val="dash"/>
            <a:miter lim="800000"/>
            <a:headEnd type="oval" w="lg" len="lg"/>
          </a:ln>
          <a:effectLst/>
        </p:spPr>
      </p:cxnSp>
      <p:cxnSp>
        <p:nvCxnSpPr>
          <p:cNvPr id="98" name="Conector recto 97">
            <a:extLst>
              <a:ext uri="{FF2B5EF4-FFF2-40B4-BE49-F238E27FC236}">
                <a16:creationId xmlns:a16="http://schemas.microsoft.com/office/drawing/2014/main" id="{DF6ED40C-7892-844E-96C9-E3E2194B3383}"/>
              </a:ext>
            </a:extLst>
          </p:cNvPr>
          <p:cNvCxnSpPr>
            <a:cxnSpLocks/>
          </p:cNvCxnSpPr>
          <p:nvPr/>
        </p:nvCxnSpPr>
        <p:spPr>
          <a:xfrm>
            <a:off x="4962420" y="1938246"/>
            <a:ext cx="0" cy="84676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F754C386-146A-1F42-8728-57E85F6AF14B}"/>
              </a:ext>
            </a:extLst>
          </p:cNvPr>
          <p:cNvCxnSpPr>
            <a:cxnSpLocks/>
          </p:cNvCxnSpPr>
          <p:nvPr/>
        </p:nvCxnSpPr>
        <p:spPr>
          <a:xfrm>
            <a:off x="7356370" y="1938246"/>
            <a:ext cx="0" cy="84676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 name="TextBox 30">
            <a:extLst>
              <a:ext uri="{FF2B5EF4-FFF2-40B4-BE49-F238E27FC236}">
                <a16:creationId xmlns:a16="http://schemas.microsoft.com/office/drawing/2014/main" id="{55D0A147-9D54-2494-4ABE-4C38D0055DCF}"/>
              </a:ext>
            </a:extLst>
          </p:cNvPr>
          <p:cNvSpPr txBox="1"/>
          <p:nvPr/>
        </p:nvSpPr>
        <p:spPr>
          <a:xfrm>
            <a:off x="3083137" y="2680898"/>
            <a:ext cx="15504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altLang="ko-KR" sz="1600" dirty="0">
                <a:solidFill>
                  <a:prstClr val="black">
                    <a:lumMod val="75000"/>
                    <a:lumOff val="25000"/>
                  </a:prstClr>
                </a:solidFill>
                <a:latin typeface="Helvetica Light"/>
              </a:rPr>
              <a:t>¿Qué son los ODS?</a:t>
            </a:r>
          </a:p>
        </p:txBody>
      </p:sp>
    </p:spTree>
    <p:extLst>
      <p:ext uri="{BB962C8B-B14F-4D97-AF65-F5344CB8AC3E}">
        <p14:creationId xmlns:p14="http://schemas.microsoft.com/office/powerpoint/2010/main" val="493824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F5FC477-B123-8A40-B843-8FFD0DD8AEF3}"/>
              </a:ext>
            </a:extLst>
          </p:cNvPr>
          <p:cNvSpPr>
            <a:spLocks noGrp="1"/>
          </p:cNvSpPr>
          <p:nvPr>
            <p:ph type="sldNum" sz="quarter" idx="12"/>
          </p:nvPr>
        </p:nvSpPr>
        <p:spPr/>
        <p:txBody>
          <a:bodyPr/>
          <a:lstStyle/>
          <a:p>
            <a:fld id="{FA36A776-E82A-DB4C-BEC6-9E86C7D9FDA4}" type="slidenum">
              <a:rPr lang="es-MX" smtClean="0"/>
              <a:pPr/>
              <a:t>20</a:t>
            </a:fld>
            <a:endParaRPr lang="es-MX" dirty="0">
              <a:latin typeface="Arial" panose="020B0604020202020204" pitchFamily="34" charset="0"/>
              <a:cs typeface="Arial" panose="020B0604020202020204" pitchFamily="34" charset="0"/>
            </a:endParaRPr>
          </a:p>
        </p:txBody>
      </p:sp>
      <p:sp>
        <p:nvSpPr>
          <p:cNvPr id="55" name="Text Placeholder 1">
            <a:extLst>
              <a:ext uri="{FF2B5EF4-FFF2-40B4-BE49-F238E27FC236}">
                <a16:creationId xmlns:a16="http://schemas.microsoft.com/office/drawing/2014/main" id="{39A0846A-362A-A4D9-724A-5181CF95755B}"/>
              </a:ext>
            </a:extLst>
          </p:cNvPr>
          <p:cNvSpPr txBox="1">
            <a:spLocks/>
          </p:cNvSpPr>
          <p:nvPr/>
        </p:nvSpPr>
        <p:spPr>
          <a:xfrm>
            <a:off x="-340" y="112939"/>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2400" dirty="0">
                <a:solidFill>
                  <a:srgbClr val="033057"/>
                </a:solidFill>
                <a:latin typeface="Arial" panose="020B0604020202020204" pitchFamily="34" charset="0"/>
                <a:cs typeface="Arial" panose="020B0604020202020204" pitchFamily="34" charset="0"/>
              </a:rPr>
              <a:t>Agenda 2030 en México</a:t>
            </a:r>
          </a:p>
        </p:txBody>
      </p:sp>
      <p:sp>
        <p:nvSpPr>
          <p:cNvPr id="56" name="Text Placeholder 1">
            <a:extLst>
              <a:ext uri="{FF2B5EF4-FFF2-40B4-BE49-F238E27FC236}">
                <a16:creationId xmlns:a16="http://schemas.microsoft.com/office/drawing/2014/main" id="{D45AEC6B-910A-D6F6-1E35-F7E3ECE71C3B}"/>
              </a:ext>
            </a:extLst>
          </p:cNvPr>
          <p:cNvSpPr txBox="1">
            <a:spLocks/>
          </p:cNvSpPr>
          <p:nvPr/>
        </p:nvSpPr>
        <p:spPr>
          <a:xfrm>
            <a:off x="-340" y="487454"/>
            <a:ext cx="12191999" cy="5760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3600" b="1" dirty="0">
                <a:solidFill>
                  <a:srgbClr val="033057"/>
                </a:solidFill>
                <a:latin typeface="Arial" panose="020B0604020202020204" pitchFamily="34" charset="0"/>
                <a:cs typeface="Arial" panose="020B0604020202020204" pitchFamily="34" charset="0"/>
              </a:rPr>
              <a:t>MECANISMOS INSTITUCIONALES</a:t>
            </a:r>
          </a:p>
        </p:txBody>
      </p:sp>
      <p:sp>
        <p:nvSpPr>
          <p:cNvPr id="6" name="CuadroTexto 5">
            <a:extLst>
              <a:ext uri="{FF2B5EF4-FFF2-40B4-BE49-F238E27FC236}">
                <a16:creationId xmlns:a16="http://schemas.microsoft.com/office/drawing/2014/main" id="{06CC3DC7-7CCC-573A-D048-8357286AFB15}"/>
              </a:ext>
            </a:extLst>
          </p:cNvPr>
          <p:cNvSpPr txBox="1"/>
          <p:nvPr/>
        </p:nvSpPr>
        <p:spPr>
          <a:xfrm>
            <a:off x="714703" y="1695017"/>
            <a:ext cx="5030785" cy="1200329"/>
          </a:xfrm>
          <a:prstGeom prst="rect">
            <a:avLst/>
          </a:prstGeom>
          <a:solidFill>
            <a:srgbClr val="89ECF4"/>
          </a:solidFill>
        </p:spPr>
        <p:txBody>
          <a:bodyPr wrap="square" rtlCol="0">
            <a:spAutoFit/>
          </a:bodyPr>
          <a:lstStyle/>
          <a:p>
            <a:pPr algn="ctr"/>
            <a:r>
              <a:rPr lang="es-ES_tradnl" sz="2400" b="1" dirty="0">
                <a:solidFill>
                  <a:srgbClr val="355070"/>
                </a:solidFill>
                <a:latin typeface="Arial" panose="020B0604020202020204" pitchFamily="34" charset="0"/>
                <a:cs typeface="Arial" panose="020B0604020202020204" pitchFamily="34" charset="0"/>
              </a:rPr>
              <a:t>Consejo Nacional de la Agenda 2030 para el Desarrollo Sostenible</a:t>
            </a:r>
            <a:endParaRPr lang="es-ES_tradnl" sz="2400" dirty="0">
              <a:solidFill>
                <a:srgbClr val="355070"/>
              </a:solidFill>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BEA21079-5FE8-29DC-C6DE-5D8845375AF4}"/>
              </a:ext>
            </a:extLst>
          </p:cNvPr>
          <p:cNvSpPr txBox="1"/>
          <p:nvPr/>
        </p:nvSpPr>
        <p:spPr>
          <a:xfrm>
            <a:off x="6306207" y="1695017"/>
            <a:ext cx="5171090" cy="1200329"/>
          </a:xfrm>
          <a:prstGeom prst="rect">
            <a:avLst/>
          </a:prstGeom>
          <a:solidFill>
            <a:srgbClr val="89ECF4"/>
          </a:solidFill>
        </p:spPr>
        <p:txBody>
          <a:bodyPr wrap="square">
            <a:spAutoFit/>
          </a:bodyPr>
          <a:lstStyle/>
          <a:p>
            <a:pPr algn="ctr"/>
            <a:r>
              <a:rPr lang="es-MX" sz="2400" b="1" dirty="0">
                <a:solidFill>
                  <a:srgbClr val="355070"/>
                </a:solidFill>
                <a:latin typeface="Arial" panose="020B0604020202020204" pitchFamily="34" charset="0"/>
                <a:cs typeface="Arial" panose="020B0604020202020204" pitchFamily="34" charset="0"/>
              </a:rPr>
              <a:t>Comité Técnico Especializado de los Objetivos de Desarrollo Sostenible </a:t>
            </a:r>
            <a:endParaRPr lang="es-MX" sz="2400" dirty="0"/>
          </a:p>
        </p:txBody>
      </p:sp>
      <p:sp>
        <p:nvSpPr>
          <p:cNvPr id="12" name="Rectángulo 11">
            <a:extLst>
              <a:ext uri="{FF2B5EF4-FFF2-40B4-BE49-F238E27FC236}">
                <a16:creationId xmlns:a16="http://schemas.microsoft.com/office/drawing/2014/main" id="{F86DADDD-C07D-896B-CFA4-E18AC5D7EDFC}"/>
              </a:ext>
            </a:extLst>
          </p:cNvPr>
          <p:cNvSpPr/>
          <p:nvPr/>
        </p:nvSpPr>
        <p:spPr>
          <a:xfrm>
            <a:off x="773146" y="3093694"/>
            <a:ext cx="4913898" cy="2462213"/>
          </a:xfrm>
          <a:prstGeom prst="rect">
            <a:avLst/>
          </a:prstGeom>
          <a:noFill/>
          <a:ln>
            <a:solidFill>
              <a:srgbClr val="7BEAF3"/>
            </a:solidFill>
          </a:ln>
          <a:effectLst>
            <a:softEdge rad="12700"/>
          </a:effectLst>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s-MX" sz="2200" dirty="0">
                <a:solidFill>
                  <a:schemeClr val="tx1">
                    <a:lumMod val="75000"/>
                    <a:lumOff val="25000"/>
                  </a:schemeClr>
                </a:solidFill>
                <a:latin typeface="Arial" panose="020B0604020202020204" pitchFamily="34" charset="0"/>
                <a:cs typeface="Arial" panose="020B0604020202020204" pitchFamily="34" charset="0"/>
              </a:rPr>
              <a:t>Coordina las acciones para el diseño, ejecución y evaluación de </a:t>
            </a:r>
            <a:r>
              <a:rPr lang="es-MX" sz="2200" b="1" dirty="0">
                <a:solidFill>
                  <a:schemeClr val="tx1">
                    <a:lumMod val="75000"/>
                    <a:lumOff val="25000"/>
                  </a:schemeClr>
                </a:solidFill>
                <a:latin typeface="Arial" panose="020B0604020202020204" pitchFamily="34" charset="0"/>
                <a:cs typeface="Arial" panose="020B0604020202020204" pitchFamily="34" charset="0"/>
              </a:rPr>
              <a:t>estrategias, políticas, programas y acciones</a:t>
            </a:r>
            <a:r>
              <a:rPr lang="es-MX" sz="2200" dirty="0">
                <a:solidFill>
                  <a:schemeClr val="tx1">
                    <a:lumMod val="75000"/>
                    <a:lumOff val="25000"/>
                  </a:schemeClr>
                </a:solidFill>
                <a:latin typeface="Arial" panose="020B0604020202020204" pitchFamily="34" charset="0"/>
                <a:cs typeface="Arial" panose="020B0604020202020204" pitchFamily="34" charset="0"/>
              </a:rPr>
              <a:t> para el cumplimiento de la Agenda 2030 en México, e informa sobre el seguimiento de sus objetivos, metas e indicadores.</a:t>
            </a:r>
          </a:p>
        </p:txBody>
      </p:sp>
      <p:sp>
        <p:nvSpPr>
          <p:cNvPr id="13" name="Rectángulo 12">
            <a:extLst>
              <a:ext uri="{FF2B5EF4-FFF2-40B4-BE49-F238E27FC236}">
                <a16:creationId xmlns:a16="http://schemas.microsoft.com/office/drawing/2014/main" id="{5EC9D7D1-5C73-EDDC-DC6E-40403AE62740}"/>
              </a:ext>
            </a:extLst>
          </p:cNvPr>
          <p:cNvSpPr/>
          <p:nvPr/>
        </p:nvSpPr>
        <p:spPr>
          <a:xfrm>
            <a:off x="6096001" y="3093694"/>
            <a:ext cx="5628424" cy="2800767"/>
          </a:xfrm>
          <a:prstGeom prst="rect">
            <a:avLst/>
          </a:prstGeom>
          <a:noFill/>
          <a:ln>
            <a:solidFill>
              <a:srgbClr val="7BEAF3"/>
            </a:solidFill>
          </a:ln>
          <a:effectLst>
            <a:softEdge rad="12700"/>
          </a:effectLst>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s-MX" sz="2200" dirty="0">
                <a:solidFill>
                  <a:schemeClr val="tx1">
                    <a:lumMod val="75000"/>
                    <a:lumOff val="25000"/>
                  </a:schemeClr>
                </a:solidFill>
                <a:latin typeface="Arial" panose="020B0604020202020204" pitchFamily="34" charset="0"/>
                <a:cs typeface="Arial" panose="020B0604020202020204" pitchFamily="34" charset="0"/>
              </a:rPr>
              <a:t>Coordina el seguimiento a los trabajos de las Unidades del Estado responsables de indicadores de los ODS en </a:t>
            </a:r>
            <a:r>
              <a:rPr lang="es-MX" sz="2200" b="1" dirty="0">
                <a:solidFill>
                  <a:schemeClr val="tx1">
                    <a:lumMod val="75000"/>
                    <a:lumOff val="25000"/>
                  </a:schemeClr>
                </a:solidFill>
                <a:latin typeface="Arial" panose="020B0604020202020204" pitchFamily="34" charset="0"/>
                <a:cs typeface="Arial" panose="020B0604020202020204" pitchFamily="34" charset="0"/>
              </a:rPr>
              <a:t>aspectos metodológicos y técnicos</a:t>
            </a:r>
            <a:r>
              <a:rPr lang="es-MX" sz="2200" dirty="0">
                <a:solidFill>
                  <a:schemeClr val="tx1">
                    <a:lumMod val="75000"/>
                    <a:lumOff val="25000"/>
                  </a:schemeClr>
                </a:solidFill>
                <a:latin typeface="Arial" panose="020B0604020202020204" pitchFamily="34" charset="0"/>
                <a:cs typeface="Arial" panose="020B0604020202020204" pitchFamily="34" charset="0"/>
              </a:rPr>
              <a:t> y da seguimiento a la actualización y publicación de los indicadores en el Sistema de Información de los Objetivos de Desarrollo Sostenible (SIODS).</a:t>
            </a:r>
          </a:p>
        </p:txBody>
      </p:sp>
    </p:spTree>
    <p:extLst>
      <p:ext uri="{BB962C8B-B14F-4D97-AF65-F5344CB8AC3E}">
        <p14:creationId xmlns:p14="http://schemas.microsoft.com/office/powerpoint/2010/main" val="296882378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56A8B-2A53-DEED-A5D3-8FBBBAD028AC}"/>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383B7CBB-7293-8DEB-3F11-9D73E7EE37A5}"/>
              </a:ext>
            </a:extLst>
          </p:cNvPr>
          <p:cNvSpPr txBox="1">
            <a:spLocks/>
          </p:cNvSpPr>
          <p:nvPr/>
        </p:nvSpPr>
        <p:spPr>
          <a:xfrm>
            <a:off x="-340" y="112939"/>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2400" dirty="0">
                <a:solidFill>
                  <a:srgbClr val="033057"/>
                </a:solidFill>
                <a:latin typeface="Arial" panose="020B0604020202020204" pitchFamily="34" charset="0"/>
                <a:cs typeface="Arial" panose="020B0604020202020204" pitchFamily="34" charset="0"/>
              </a:rPr>
              <a:t>Agenda 2030 en México</a:t>
            </a:r>
          </a:p>
        </p:txBody>
      </p:sp>
      <p:sp>
        <p:nvSpPr>
          <p:cNvPr id="7" name="Text Placeholder 1">
            <a:extLst>
              <a:ext uri="{FF2B5EF4-FFF2-40B4-BE49-F238E27FC236}">
                <a16:creationId xmlns:a16="http://schemas.microsoft.com/office/drawing/2014/main" id="{D1AF080A-125E-D66A-B487-4F21E4F11617}"/>
              </a:ext>
            </a:extLst>
          </p:cNvPr>
          <p:cNvSpPr txBox="1">
            <a:spLocks/>
          </p:cNvSpPr>
          <p:nvPr/>
        </p:nvSpPr>
        <p:spPr>
          <a:xfrm>
            <a:off x="-340" y="487454"/>
            <a:ext cx="12191999" cy="5760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3600" b="1" dirty="0">
                <a:solidFill>
                  <a:srgbClr val="033057"/>
                </a:solidFill>
                <a:latin typeface="Arial" panose="020B0604020202020204" pitchFamily="34" charset="0"/>
                <a:cs typeface="Arial" panose="020B0604020202020204" pitchFamily="34" charset="0"/>
              </a:rPr>
              <a:t>MECANISMOS INSTITUCIONALES</a:t>
            </a:r>
          </a:p>
        </p:txBody>
      </p:sp>
      <p:sp>
        <p:nvSpPr>
          <p:cNvPr id="9" name="CuadroTexto 8">
            <a:extLst>
              <a:ext uri="{FF2B5EF4-FFF2-40B4-BE49-F238E27FC236}">
                <a16:creationId xmlns:a16="http://schemas.microsoft.com/office/drawing/2014/main" id="{010BBC10-74CD-B823-BFD0-F7B7C503E5AD}"/>
              </a:ext>
            </a:extLst>
          </p:cNvPr>
          <p:cNvSpPr txBox="1"/>
          <p:nvPr/>
        </p:nvSpPr>
        <p:spPr>
          <a:xfrm>
            <a:off x="1011426" y="1320502"/>
            <a:ext cx="10168465" cy="830997"/>
          </a:xfrm>
          <a:prstGeom prst="rect">
            <a:avLst/>
          </a:prstGeom>
          <a:noFill/>
        </p:spPr>
        <p:txBody>
          <a:bodyPr wrap="square" rtlCol="0">
            <a:spAutoFit/>
          </a:bodyPr>
          <a:lstStyle/>
          <a:p>
            <a:pPr algn="ctr"/>
            <a:r>
              <a:rPr lang="es-ES_tradnl" sz="2400" b="1" dirty="0">
                <a:solidFill>
                  <a:srgbClr val="08BC91"/>
                </a:solidFill>
                <a:latin typeface="Arial" panose="020B0604020202020204" pitchFamily="34" charset="0"/>
                <a:cs typeface="Arial" panose="020B0604020202020204" pitchFamily="34" charset="0"/>
              </a:rPr>
              <a:t>Consejo Nacional de la Agenda 2030 para el Desarrollo Sostenible </a:t>
            </a:r>
            <a:r>
              <a:rPr lang="es-ES_tradnl" sz="2400" dirty="0">
                <a:solidFill>
                  <a:srgbClr val="08BC91"/>
                </a:solidFill>
                <a:latin typeface="Arial" panose="020B0604020202020204" pitchFamily="34" charset="0"/>
                <a:cs typeface="Arial" panose="020B0604020202020204" pitchFamily="34" charset="0"/>
              </a:rPr>
              <a:t>(CNADS) </a:t>
            </a:r>
          </a:p>
        </p:txBody>
      </p:sp>
      <p:sp>
        <p:nvSpPr>
          <p:cNvPr id="10" name="Rectángulo 9">
            <a:extLst>
              <a:ext uri="{FF2B5EF4-FFF2-40B4-BE49-F238E27FC236}">
                <a16:creationId xmlns:a16="http://schemas.microsoft.com/office/drawing/2014/main" id="{807EC7E4-9A16-585C-8EDA-830C1389FEF9}"/>
              </a:ext>
            </a:extLst>
          </p:cNvPr>
          <p:cNvSpPr/>
          <p:nvPr/>
        </p:nvSpPr>
        <p:spPr>
          <a:xfrm>
            <a:off x="689700" y="2700313"/>
            <a:ext cx="3488162" cy="2677656"/>
          </a:xfrm>
          <a:prstGeom prst="rect">
            <a:avLst/>
          </a:prstGeom>
          <a:solidFill>
            <a:schemeClr val="bg1">
              <a:lumMod val="95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s-MX" sz="2400" dirty="0">
                <a:solidFill>
                  <a:schemeClr val="accent1">
                    <a:lumMod val="50000"/>
                  </a:schemeClr>
                </a:solidFill>
                <a:latin typeface="Arial" panose="020B0604020202020204" pitchFamily="34" charset="0"/>
                <a:cs typeface="Arial" panose="020B0604020202020204" pitchFamily="34" charset="0"/>
              </a:rPr>
              <a:t>Es la instancia de vinculación del Ejecutivo Federal con los gobiernos locales, el sector privado, la sociedad civil y la academia.</a:t>
            </a:r>
          </a:p>
        </p:txBody>
      </p:sp>
      <p:pic>
        <p:nvPicPr>
          <p:cNvPr id="11" name="Imagen 10">
            <a:extLst>
              <a:ext uri="{FF2B5EF4-FFF2-40B4-BE49-F238E27FC236}">
                <a16:creationId xmlns:a16="http://schemas.microsoft.com/office/drawing/2014/main" id="{ABB22502-0461-EE78-FA27-A3F3119FAD83}"/>
              </a:ext>
            </a:extLst>
          </p:cNvPr>
          <p:cNvPicPr>
            <a:picLocks noChangeAspect="1"/>
          </p:cNvPicPr>
          <p:nvPr/>
        </p:nvPicPr>
        <p:blipFill>
          <a:blip r:embed="rId3"/>
          <a:srcRect t="52666"/>
          <a:stretch/>
        </p:blipFill>
        <p:spPr>
          <a:xfrm>
            <a:off x="8184760" y="3953736"/>
            <a:ext cx="3697991" cy="1798546"/>
          </a:xfrm>
          <a:prstGeom prst="rect">
            <a:avLst/>
          </a:prstGeom>
        </p:spPr>
      </p:pic>
      <p:pic>
        <p:nvPicPr>
          <p:cNvPr id="12" name="Imagen 11">
            <a:extLst>
              <a:ext uri="{FF2B5EF4-FFF2-40B4-BE49-F238E27FC236}">
                <a16:creationId xmlns:a16="http://schemas.microsoft.com/office/drawing/2014/main" id="{FFFE9B2D-C150-C26C-ECE0-377DFB0F37BC}"/>
              </a:ext>
            </a:extLst>
          </p:cNvPr>
          <p:cNvPicPr>
            <a:picLocks noChangeAspect="1"/>
          </p:cNvPicPr>
          <p:nvPr/>
        </p:nvPicPr>
        <p:blipFill>
          <a:blip r:embed="rId3"/>
          <a:srcRect b="46781"/>
          <a:stretch/>
        </p:blipFill>
        <p:spPr>
          <a:xfrm>
            <a:off x="4486769" y="3953736"/>
            <a:ext cx="3697991" cy="2022160"/>
          </a:xfrm>
          <a:prstGeom prst="rect">
            <a:avLst/>
          </a:prstGeom>
        </p:spPr>
      </p:pic>
      <p:sp>
        <p:nvSpPr>
          <p:cNvPr id="13" name="CuadroTexto 12">
            <a:extLst>
              <a:ext uri="{FF2B5EF4-FFF2-40B4-BE49-F238E27FC236}">
                <a16:creationId xmlns:a16="http://schemas.microsoft.com/office/drawing/2014/main" id="{765CEA16-5355-6AF7-9659-36D5E1B56AB6}"/>
              </a:ext>
            </a:extLst>
          </p:cNvPr>
          <p:cNvSpPr txBox="1"/>
          <p:nvPr/>
        </p:nvSpPr>
        <p:spPr>
          <a:xfrm>
            <a:off x="4486769" y="2624474"/>
            <a:ext cx="7395981" cy="830997"/>
          </a:xfrm>
          <a:prstGeom prst="rect">
            <a:avLst/>
          </a:prstGeom>
          <a:noFill/>
        </p:spPr>
        <p:txBody>
          <a:bodyPr wrap="square" rtlCol="0">
            <a:spAutoFit/>
          </a:bodyPr>
          <a:lstStyle/>
          <a:p>
            <a:r>
              <a:rPr lang="es-ES_tradnl" sz="2400" b="1" dirty="0">
                <a:solidFill>
                  <a:schemeClr val="accent1">
                    <a:lumMod val="50000"/>
                  </a:schemeClr>
                </a:solidFill>
                <a:latin typeface="Arial" panose="020B0604020202020204" pitchFamily="34" charset="0"/>
                <a:cs typeface="Arial" panose="020B0604020202020204" pitchFamily="34" charset="0"/>
              </a:rPr>
              <a:t>Preside: </a:t>
            </a:r>
            <a:r>
              <a:rPr lang="es-ES_tradnl" sz="2400" dirty="0">
                <a:solidFill>
                  <a:schemeClr val="tx1">
                    <a:lumMod val="75000"/>
                    <a:lumOff val="25000"/>
                  </a:schemeClr>
                </a:solidFill>
                <a:latin typeface="Arial" panose="020B0604020202020204" pitchFamily="34" charset="0"/>
                <a:cs typeface="Arial" panose="020B0604020202020204" pitchFamily="34" charset="0"/>
              </a:rPr>
              <a:t>el Ejecutivo Federal</a:t>
            </a:r>
          </a:p>
          <a:p>
            <a:r>
              <a:rPr lang="es-ES_tradnl" sz="2400" b="1" dirty="0">
                <a:solidFill>
                  <a:schemeClr val="accent1">
                    <a:lumMod val="50000"/>
                  </a:schemeClr>
                </a:solidFill>
                <a:latin typeface="Arial" panose="020B0604020202020204" pitchFamily="34" charset="0"/>
                <a:cs typeface="Arial" panose="020B0604020202020204" pitchFamily="34" charset="0"/>
              </a:rPr>
              <a:t>Secretariado ejecutivo</a:t>
            </a:r>
            <a:r>
              <a:rPr lang="es-ES_tradnl" sz="2400" b="1" dirty="0">
                <a:solidFill>
                  <a:schemeClr val="tx1">
                    <a:lumMod val="75000"/>
                    <a:lumOff val="25000"/>
                  </a:schemeClr>
                </a:solidFill>
                <a:latin typeface="Arial" panose="020B0604020202020204" pitchFamily="34" charset="0"/>
                <a:cs typeface="Arial" panose="020B0604020202020204" pitchFamily="34" charset="0"/>
              </a:rPr>
              <a:t>: </a:t>
            </a:r>
            <a:r>
              <a:rPr lang="es-ES_tradnl" sz="2400" dirty="0">
                <a:solidFill>
                  <a:schemeClr val="tx1">
                    <a:lumMod val="75000"/>
                    <a:lumOff val="25000"/>
                  </a:schemeClr>
                </a:solidFill>
                <a:latin typeface="Arial" panose="020B0604020202020204" pitchFamily="34" charset="0"/>
                <a:cs typeface="Arial" panose="020B0604020202020204" pitchFamily="34" charset="0"/>
              </a:rPr>
              <a:t>Secretaría de Economía</a:t>
            </a:r>
          </a:p>
        </p:txBody>
      </p:sp>
      <p:sp>
        <p:nvSpPr>
          <p:cNvPr id="14" name="CuadroTexto 13">
            <a:extLst>
              <a:ext uri="{FF2B5EF4-FFF2-40B4-BE49-F238E27FC236}">
                <a16:creationId xmlns:a16="http://schemas.microsoft.com/office/drawing/2014/main" id="{5BA51A1C-A24A-BD52-472E-666986D21B40}"/>
              </a:ext>
            </a:extLst>
          </p:cNvPr>
          <p:cNvSpPr txBox="1"/>
          <p:nvPr/>
        </p:nvSpPr>
        <p:spPr>
          <a:xfrm>
            <a:off x="4486770" y="3419959"/>
            <a:ext cx="6693122" cy="461665"/>
          </a:xfrm>
          <a:prstGeom prst="rect">
            <a:avLst/>
          </a:prstGeom>
          <a:noFill/>
        </p:spPr>
        <p:txBody>
          <a:bodyPr wrap="square" rtlCol="0">
            <a:spAutoFit/>
          </a:bodyPr>
          <a:lstStyle/>
          <a:p>
            <a:r>
              <a:rPr lang="es-ES_tradnl" sz="2400" b="1" dirty="0">
                <a:solidFill>
                  <a:schemeClr val="accent1">
                    <a:lumMod val="50000"/>
                  </a:schemeClr>
                </a:solidFill>
                <a:latin typeface="Arial" panose="020B0604020202020204" pitchFamily="34" charset="0"/>
                <a:cs typeface="Arial" panose="020B0604020202020204" pitchFamily="34" charset="0"/>
              </a:rPr>
              <a:t>Lo integran: </a:t>
            </a:r>
            <a:endParaRPr lang="es-ES_tradnl" sz="24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453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24DF1-96FA-F102-CF50-30BFF3FEAAE2}"/>
            </a:ext>
          </a:extLst>
        </p:cNvPr>
        <p:cNvGrpSpPr/>
        <p:nvPr/>
      </p:nvGrpSpPr>
      <p:grpSpPr>
        <a:xfrm>
          <a:off x="0" y="0"/>
          <a:ext cx="0" cy="0"/>
          <a:chOff x="0" y="0"/>
          <a:chExt cx="0" cy="0"/>
        </a:xfrm>
      </p:grpSpPr>
      <p:sp>
        <p:nvSpPr>
          <p:cNvPr id="6" name="Text Placeholder 1">
            <a:extLst>
              <a:ext uri="{FF2B5EF4-FFF2-40B4-BE49-F238E27FC236}">
                <a16:creationId xmlns:a16="http://schemas.microsoft.com/office/drawing/2014/main" id="{B66DD47F-8640-5046-7CD6-5658679B7D16}"/>
              </a:ext>
            </a:extLst>
          </p:cNvPr>
          <p:cNvSpPr txBox="1">
            <a:spLocks/>
          </p:cNvSpPr>
          <p:nvPr/>
        </p:nvSpPr>
        <p:spPr>
          <a:xfrm>
            <a:off x="-340" y="112939"/>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2400" dirty="0">
                <a:solidFill>
                  <a:srgbClr val="033057"/>
                </a:solidFill>
                <a:latin typeface="Arial" panose="020B0604020202020204" pitchFamily="34" charset="0"/>
                <a:cs typeface="Arial" panose="020B0604020202020204" pitchFamily="34" charset="0"/>
              </a:rPr>
              <a:t>Agenda 2030 en México</a:t>
            </a:r>
          </a:p>
        </p:txBody>
      </p:sp>
      <p:sp>
        <p:nvSpPr>
          <p:cNvPr id="7" name="Text Placeholder 1">
            <a:extLst>
              <a:ext uri="{FF2B5EF4-FFF2-40B4-BE49-F238E27FC236}">
                <a16:creationId xmlns:a16="http://schemas.microsoft.com/office/drawing/2014/main" id="{6FAD1D26-F797-C46F-CE08-E99E2E13E15E}"/>
              </a:ext>
            </a:extLst>
          </p:cNvPr>
          <p:cNvSpPr txBox="1">
            <a:spLocks/>
          </p:cNvSpPr>
          <p:nvPr/>
        </p:nvSpPr>
        <p:spPr>
          <a:xfrm>
            <a:off x="-340" y="487454"/>
            <a:ext cx="12191999" cy="5760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3600" b="1" dirty="0">
                <a:solidFill>
                  <a:srgbClr val="033057"/>
                </a:solidFill>
                <a:latin typeface="Arial" panose="020B0604020202020204" pitchFamily="34" charset="0"/>
                <a:cs typeface="Arial" panose="020B0604020202020204" pitchFamily="34" charset="0"/>
              </a:rPr>
              <a:t>MECANISMOS INSTITUCIONALES</a:t>
            </a:r>
          </a:p>
        </p:txBody>
      </p:sp>
      <p:sp>
        <p:nvSpPr>
          <p:cNvPr id="9" name="CuadroTexto 8">
            <a:extLst>
              <a:ext uri="{FF2B5EF4-FFF2-40B4-BE49-F238E27FC236}">
                <a16:creationId xmlns:a16="http://schemas.microsoft.com/office/drawing/2014/main" id="{A2411579-A12C-07FC-AD3E-9320F941CF5F}"/>
              </a:ext>
            </a:extLst>
          </p:cNvPr>
          <p:cNvSpPr txBox="1"/>
          <p:nvPr/>
        </p:nvSpPr>
        <p:spPr>
          <a:xfrm>
            <a:off x="1011426" y="1192010"/>
            <a:ext cx="10168465" cy="830997"/>
          </a:xfrm>
          <a:prstGeom prst="rect">
            <a:avLst/>
          </a:prstGeom>
          <a:noFill/>
        </p:spPr>
        <p:txBody>
          <a:bodyPr wrap="square" rtlCol="0">
            <a:spAutoFit/>
          </a:bodyPr>
          <a:lstStyle/>
          <a:p>
            <a:pPr algn="ctr"/>
            <a:r>
              <a:rPr lang="es-MX" sz="2400" b="1" dirty="0">
                <a:solidFill>
                  <a:srgbClr val="08BC91"/>
                </a:solidFill>
                <a:latin typeface="Arial" panose="020B0604020202020204" pitchFamily="34" charset="0"/>
                <a:cs typeface="Arial" panose="020B0604020202020204" pitchFamily="34" charset="0"/>
              </a:rPr>
              <a:t>Comité Técnico Especializado de los Objetivos de Desarrollo Sostenible (CTEODS) </a:t>
            </a:r>
          </a:p>
        </p:txBody>
      </p:sp>
      <p:sp>
        <p:nvSpPr>
          <p:cNvPr id="10" name="Rectángulo 9">
            <a:extLst>
              <a:ext uri="{FF2B5EF4-FFF2-40B4-BE49-F238E27FC236}">
                <a16:creationId xmlns:a16="http://schemas.microsoft.com/office/drawing/2014/main" id="{09F6DB0C-9925-6706-BC26-D0B2FB523A28}"/>
              </a:ext>
            </a:extLst>
          </p:cNvPr>
          <p:cNvSpPr/>
          <p:nvPr/>
        </p:nvSpPr>
        <p:spPr>
          <a:xfrm>
            <a:off x="327093" y="2605720"/>
            <a:ext cx="3488162" cy="3046988"/>
          </a:xfrm>
          <a:prstGeom prst="rect">
            <a:avLst/>
          </a:prstGeom>
          <a:solidFill>
            <a:schemeClr val="bg1">
              <a:lumMod val="95000"/>
            </a:schemeClr>
          </a:solidFill>
          <a:ln/>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s-MX" sz="2400" dirty="0">
                <a:solidFill>
                  <a:schemeClr val="accent1">
                    <a:lumMod val="50000"/>
                  </a:schemeClr>
                </a:solidFill>
                <a:latin typeface="Arial" panose="020B0604020202020204" pitchFamily="34" charset="0"/>
                <a:cs typeface="Arial" panose="020B0604020202020204" pitchFamily="34" charset="0"/>
              </a:rPr>
              <a:t>Es la instancia de coordinación interinstitucional para monitorear el avance de los indicadores para el seguimiento de los Objetivos de Desarrollo Sostenible (ODS).</a:t>
            </a:r>
          </a:p>
        </p:txBody>
      </p:sp>
      <p:pic>
        <p:nvPicPr>
          <p:cNvPr id="2" name="Imagen 1">
            <a:extLst>
              <a:ext uri="{FF2B5EF4-FFF2-40B4-BE49-F238E27FC236}">
                <a16:creationId xmlns:a16="http://schemas.microsoft.com/office/drawing/2014/main" id="{4FB9E206-9667-4BF2-7AC0-65E6C68A761A}"/>
              </a:ext>
            </a:extLst>
          </p:cNvPr>
          <p:cNvPicPr>
            <a:picLocks noChangeAspect="1"/>
          </p:cNvPicPr>
          <p:nvPr/>
        </p:nvPicPr>
        <p:blipFill>
          <a:blip r:embed="rId3"/>
          <a:stretch>
            <a:fillRect/>
          </a:stretch>
        </p:blipFill>
        <p:spPr>
          <a:xfrm>
            <a:off x="3927281" y="2151500"/>
            <a:ext cx="8217111" cy="4593562"/>
          </a:xfrm>
          <a:prstGeom prst="rect">
            <a:avLst/>
          </a:prstGeom>
        </p:spPr>
      </p:pic>
      <p:sp>
        <p:nvSpPr>
          <p:cNvPr id="3" name="CuadroTexto 2">
            <a:extLst>
              <a:ext uri="{FF2B5EF4-FFF2-40B4-BE49-F238E27FC236}">
                <a16:creationId xmlns:a16="http://schemas.microsoft.com/office/drawing/2014/main" id="{D14679C8-1DA3-3657-9845-840872253E54}"/>
              </a:ext>
            </a:extLst>
          </p:cNvPr>
          <p:cNvSpPr txBox="1"/>
          <p:nvPr/>
        </p:nvSpPr>
        <p:spPr>
          <a:xfrm>
            <a:off x="10468306" y="2858077"/>
            <a:ext cx="1286245" cy="369332"/>
          </a:xfrm>
          <a:prstGeom prst="rect">
            <a:avLst/>
          </a:prstGeom>
          <a:noFill/>
        </p:spPr>
        <p:txBody>
          <a:bodyPr wrap="square" rtlCol="0">
            <a:spAutoFit/>
          </a:bodyPr>
          <a:lstStyle/>
          <a:p>
            <a:r>
              <a:rPr lang="es-MX" b="1" dirty="0">
                <a:solidFill>
                  <a:srgbClr val="08BC91"/>
                </a:solidFill>
              </a:rPr>
              <a:t>CTEODS</a:t>
            </a:r>
          </a:p>
        </p:txBody>
      </p:sp>
      <p:cxnSp>
        <p:nvCxnSpPr>
          <p:cNvPr id="5" name="Conector recto de flecha 4">
            <a:extLst>
              <a:ext uri="{FF2B5EF4-FFF2-40B4-BE49-F238E27FC236}">
                <a16:creationId xmlns:a16="http://schemas.microsoft.com/office/drawing/2014/main" id="{957CB217-F50E-54C8-D89F-2CCF7365F41B}"/>
              </a:ext>
            </a:extLst>
          </p:cNvPr>
          <p:cNvCxnSpPr/>
          <p:nvPr/>
        </p:nvCxnSpPr>
        <p:spPr>
          <a:xfrm flipH="1">
            <a:off x="10216058" y="3042743"/>
            <a:ext cx="252248" cy="0"/>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007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F67AFF72-D5C6-6A18-E865-FD84C38E18D5}"/>
              </a:ext>
            </a:extLst>
          </p:cNvPr>
          <p:cNvSpPr txBox="1">
            <a:spLocks/>
          </p:cNvSpPr>
          <p:nvPr/>
        </p:nvSpPr>
        <p:spPr>
          <a:xfrm>
            <a:off x="463491" y="324364"/>
            <a:ext cx="8988953" cy="5760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3200" b="1" dirty="0">
                <a:solidFill>
                  <a:schemeClr val="accent1">
                    <a:lumMod val="50000"/>
                  </a:schemeClr>
                </a:solidFill>
                <a:latin typeface="Arial"/>
                <a:ea typeface="맑은 고딕"/>
                <a:cs typeface="Arial"/>
              </a:rPr>
              <a:t>INTEGRANTES DEL CTEODS</a:t>
            </a:r>
            <a:endParaRPr lang="es-MX" altLang="ko-KR" sz="3200" b="1" dirty="0">
              <a:solidFill>
                <a:schemeClr val="accent1">
                  <a:lumMod val="50000"/>
                </a:schemeClr>
              </a:solidFill>
              <a:latin typeface="Arial" panose="020B0604020202020204" pitchFamily="34" charset="0"/>
              <a:ea typeface="맑은 고딕"/>
              <a:cs typeface="Arial" panose="020B0604020202020204" pitchFamily="34" charset="0"/>
            </a:endParaRPr>
          </a:p>
        </p:txBody>
      </p:sp>
      <p:sp>
        <p:nvSpPr>
          <p:cNvPr id="22" name="CuadroTexto 21">
            <a:extLst>
              <a:ext uri="{FF2B5EF4-FFF2-40B4-BE49-F238E27FC236}">
                <a16:creationId xmlns:a16="http://schemas.microsoft.com/office/drawing/2014/main" id="{7551FC6F-980D-1C23-3941-7AD9CF6CB06D}"/>
              </a:ext>
            </a:extLst>
          </p:cNvPr>
          <p:cNvSpPr txBox="1"/>
          <p:nvPr/>
        </p:nvSpPr>
        <p:spPr>
          <a:xfrm>
            <a:off x="313185" y="1647214"/>
            <a:ext cx="38478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rgbClr val="525B76"/>
                </a:solidFill>
                <a:effectLst/>
                <a:uLnTx/>
                <a:uFillTx/>
                <a:latin typeface="Arial" panose="020B0604020202020204" pitchFamily="34" charset="0"/>
                <a:cs typeface="Arial" panose="020B0604020202020204" pitchFamily="34" charset="0"/>
              </a:rPr>
              <a:t>PRESIDENCIA DEL COMITÉ</a:t>
            </a:r>
          </a:p>
        </p:txBody>
      </p:sp>
      <p:sp>
        <p:nvSpPr>
          <p:cNvPr id="23" name="CuadroTexto 22">
            <a:extLst>
              <a:ext uri="{FF2B5EF4-FFF2-40B4-BE49-F238E27FC236}">
                <a16:creationId xmlns:a16="http://schemas.microsoft.com/office/drawing/2014/main" id="{9C2DE603-7299-CE32-4256-113EEAEA44D3}"/>
              </a:ext>
            </a:extLst>
          </p:cNvPr>
          <p:cNvSpPr txBox="1"/>
          <p:nvPr/>
        </p:nvSpPr>
        <p:spPr>
          <a:xfrm>
            <a:off x="4161051" y="1647214"/>
            <a:ext cx="398826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rgbClr val="525B76"/>
                </a:solidFill>
                <a:effectLst/>
                <a:uLnTx/>
                <a:uFillTx/>
                <a:latin typeface="Arial" panose="020B0604020202020204" pitchFamily="34" charset="0"/>
                <a:cs typeface="Arial" panose="020B0604020202020204" pitchFamily="34" charset="0"/>
              </a:rPr>
              <a:t>SECRETAR</a:t>
            </a:r>
            <a:r>
              <a:rPr lang="es-MX" b="1" dirty="0">
                <a:solidFill>
                  <a:srgbClr val="525B76"/>
                </a:solidFill>
                <a:latin typeface="Arial" panose="020B0604020202020204" pitchFamily="34" charset="0"/>
                <a:cs typeface="Arial" panose="020B0604020202020204" pitchFamily="34" charset="0"/>
              </a:rPr>
              <a:t>ÍA</a:t>
            </a:r>
            <a:r>
              <a:rPr kumimoji="0" lang="es-MX" b="1" i="0" u="none" strike="noStrike" kern="1200" cap="none" spc="0" normalizeH="0" baseline="0" noProof="0" dirty="0">
                <a:ln>
                  <a:noFill/>
                </a:ln>
                <a:solidFill>
                  <a:srgbClr val="525B76"/>
                </a:solidFill>
                <a:effectLst/>
                <a:uLnTx/>
                <a:uFillTx/>
                <a:latin typeface="Arial" panose="020B0604020202020204" pitchFamily="34" charset="0"/>
                <a:cs typeface="Arial" panose="020B0604020202020204" pitchFamily="34" charset="0"/>
              </a:rPr>
              <a:t> TÉCNICA</a:t>
            </a:r>
          </a:p>
        </p:txBody>
      </p:sp>
      <p:sp>
        <p:nvSpPr>
          <p:cNvPr id="24" name="CuadroTexto 23">
            <a:extLst>
              <a:ext uri="{FF2B5EF4-FFF2-40B4-BE49-F238E27FC236}">
                <a16:creationId xmlns:a16="http://schemas.microsoft.com/office/drawing/2014/main" id="{EE2317BA-B61A-E6DB-997F-1B9F7889D735}"/>
              </a:ext>
            </a:extLst>
          </p:cNvPr>
          <p:cNvSpPr txBox="1"/>
          <p:nvPr/>
        </p:nvSpPr>
        <p:spPr>
          <a:xfrm>
            <a:off x="8138862" y="1647214"/>
            <a:ext cx="351752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rgbClr val="525B76"/>
                </a:solidFill>
                <a:effectLst/>
                <a:uLnTx/>
                <a:uFillTx/>
                <a:latin typeface="Arial" panose="020B0604020202020204" pitchFamily="34" charset="0"/>
                <a:cs typeface="Arial" panose="020B0604020202020204" pitchFamily="34" charset="0"/>
              </a:rPr>
              <a:t>SECRETAR</a:t>
            </a:r>
            <a:r>
              <a:rPr lang="es-MX" b="1" dirty="0">
                <a:solidFill>
                  <a:srgbClr val="525B76"/>
                </a:solidFill>
                <a:latin typeface="Arial" panose="020B0604020202020204" pitchFamily="34" charset="0"/>
                <a:cs typeface="Arial" panose="020B0604020202020204" pitchFamily="34" charset="0"/>
              </a:rPr>
              <a:t>ÍA</a:t>
            </a:r>
            <a:r>
              <a:rPr kumimoji="0" lang="es-MX" b="1" i="0" u="none" strike="noStrike" kern="1200" cap="none" spc="0" normalizeH="0" baseline="0" noProof="0" dirty="0">
                <a:ln>
                  <a:noFill/>
                </a:ln>
                <a:solidFill>
                  <a:srgbClr val="525B76"/>
                </a:solidFill>
                <a:effectLst/>
                <a:uLnTx/>
                <a:uFillTx/>
                <a:latin typeface="Arial" panose="020B0604020202020204" pitchFamily="34" charset="0"/>
                <a:cs typeface="Arial" panose="020B0604020202020204" pitchFamily="34" charset="0"/>
              </a:rPr>
              <a:t> DE ACTAS</a:t>
            </a:r>
          </a:p>
        </p:txBody>
      </p:sp>
      <p:cxnSp>
        <p:nvCxnSpPr>
          <p:cNvPr id="25" name="Conector recto 24">
            <a:extLst>
              <a:ext uri="{FF2B5EF4-FFF2-40B4-BE49-F238E27FC236}">
                <a16:creationId xmlns:a16="http://schemas.microsoft.com/office/drawing/2014/main" id="{21DC45F4-4CE3-D006-54BF-215B907D4571}"/>
              </a:ext>
            </a:extLst>
          </p:cNvPr>
          <p:cNvCxnSpPr/>
          <p:nvPr/>
        </p:nvCxnSpPr>
        <p:spPr>
          <a:xfrm>
            <a:off x="4161051" y="1443500"/>
            <a:ext cx="0" cy="1440000"/>
          </a:xfrm>
          <a:prstGeom prst="line">
            <a:avLst/>
          </a:prstGeom>
          <a:ln w="19050">
            <a:solidFill>
              <a:srgbClr val="1CA2AF"/>
            </a:solidFill>
            <a:prstDash val="dash"/>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C57958D9-5838-DD1B-9226-A26367275AF4}"/>
              </a:ext>
            </a:extLst>
          </p:cNvPr>
          <p:cNvCxnSpPr/>
          <p:nvPr/>
        </p:nvCxnSpPr>
        <p:spPr>
          <a:xfrm>
            <a:off x="8138861" y="1443500"/>
            <a:ext cx="0" cy="1440000"/>
          </a:xfrm>
          <a:prstGeom prst="line">
            <a:avLst/>
          </a:prstGeom>
          <a:ln w="19050">
            <a:solidFill>
              <a:srgbClr val="1CA2AF"/>
            </a:solidFill>
            <a:prstDash val="dash"/>
          </a:ln>
        </p:spPr>
        <p:style>
          <a:lnRef idx="1">
            <a:schemeClr val="accent1"/>
          </a:lnRef>
          <a:fillRef idx="0">
            <a:schemeClr val="accent1"/>
          </a:fillRef>
          <a:effectRef idx="0">
            <a:schemeClr val="accent1"/>
          </a:effectRef>
          <a:fontRef idx="minor">
            <a:schemeClr val="tx1"/>
          </a:fontRef>
        </p:style>
      </p:cxnSp>
      <p:sp>
        <p:nvSpPr>
          <p:cNvPr id="30" name="CuadroTexto 29">
            <a:extLst>
              <a:ext uri="{FF2B5EF4-FFF2-40B4-BE49-F238E27FC236}">
                <a16:creationId xmlns:a16="http://schemas.microsoft.com/office/drawing/2014/main" id="{DD748DAF-E6AF-8038-22CF-6F354C9A29CB}"/>
              </a:ext>
            </a:extLst>
          </p:cNvPr>
          <p:cNvSpPr txBox="1"/>
          <p:nvPr/>
        </p:nvSpPr>
        <p:spPr>
          <a:xfrm>
            <a:off x="2101367" y="2979929"/>
            <a:ext cx="384785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rgbClr val="525B76"/>
                </a:solidFill>
                <a:effectLst/>
                <a:uLnTx/>
                <a:uFillTx/>
                <a:latin typeface="Arial" panose="020B0604020202020204" pitchFamily="34" charset="0"/>
                <a:cs typeface="Arial" panose="020B0604020202020204" pitchFamily="34" charset="0"/>
              </a:rPr>
              <a:t>VOCALÍAS</a:t>
            </a:r>
          </a:p>
        </p:txBody>
      </p:sp>
      <p:pic>
        <p:nvPicPr>
          <p:cNvPr id="32" name="Imagen 31">
            <a:extLst>
              <a:ext uri="{FF2B5EF4-FFF2-40B4-BE49-F238E27FC236}">
                <a16:creationId xmlns:a16="http://schemas.microsoft.com/office/drawing/2014/main" id="{755AFDF0-A14F-C8B9-9C2B-6353F2688A18}"/>
              </a:ext>
            </a:extLst>
          </p:cNvPr>
          <p:cNvPicPr>
            <a:picLocks noChangeAspect="1"/>
          </p:cNvPicPr>
          <p:nvPr/>
        </p:nvPicPr>
        <p:blipFill>
          <a:blip r:embed="rId2"/>
          <a:stretch>
            <a:fillRect/>
          </a:stretch>
        </p:blipFill>
        <p:spPr>
          <a:xfrm>
            <a:off x="1114182" y="2421861"/>
            <a:ext cx="2287353" cy="457471"/>
          </a:xfrm>
          <a:prstGeom prst="rect">
            <a:avLst/>
          </a:prstGeom>
        </p:spPr>
      </p:pic>
      <p:pic>
        <p:nvPicPr>
          <p:cNvPr id="33" name="Imagen 32">
            <a:extLst>
              <a:ext uri="{FF2B5EF4-FFF2-40B4-BE49-F238E27FC236}">
                <a16:creationId xmlns:a16="http://schemas.microsoft.com/office/drawing/2014/main" id="{D3E4E757-1B36-12FF-E029-317D530C3D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523" y="2098986"/>
            <a:ext cx="1736853" cy="521985"/>
          </a:xfrm>
          <a:prstGeom prst="rect">
            <a:avLst/>
          </a:prstGeom>
        </p:spPr>
      </p:pic>
      <p:pic>
        <p:nvPicPr>
          <p:cNvPr id="34" name="Imagen 33">
            <a:extLst>
              <a:ext uri="{FF2B5EF4-FFF2-40B4-BE49-F238E27FC236}">
                <a16:creationId xmlns:a16="http://schemas.microsoft.com/office/drawing/2014/main" id="{4DD3428A-CCD7-5D0D-4DDC-DF8FD8C22DED}"/>
              </a:ext>
            </a:extLst>
          </p:cNvPr>
          <p:cNvPicPr>
            <a:picLocks noChangeAspect="1"/>
          </p:cNvPicPr>
          <p:nvPr/>
        </p:nvPicPr>
        <p:blipFill>
          <a:blip r:embed="rId2"/>
          <a:stretch>
            <a:fillRect/>
          </a:stretch>
        </p:blipFill>
        <p:spPr>
          <a:xfrm>
            <a:off x="8838988" y="2086193"/>
            <a:ext cx="2287353" cy="457471"/>
          </a:xfrm>
          <a:prstGeom prst="rect">
            <a:avLst/>
          </a:prstGeom>
        </p:spPr>
      </p:pic>
      <p:pic>
        <p:nvPicPr>
          <p:cNvPr id="35" name="Imagen 34">
            <a:extLst>
              <a:ext uri="{FF2B5EF4-FFF2-40B4-BE49-F238E27FC236}">
                <a16:creationId xmlns:a16="http://schemas.microsoft.com/office/drawing/2014/main" id="{A340D32D-6740-7718-98AF-AA49AF927DBB}"/>
              </a:ext>
            </a:extLst>
          </p:cNvPr>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859" y="4955844"/>
            <a:ext cx="791183" cy="410548"/>
          </a:xfrm>
          <a:prstGeom prst="rect">
            <a:avLst/>
          </a:prstGeom>
        </p:spPr>
      </p:pic>
      <p:pic>
        <p:nvPicPr>
          <p:cNvPr id="36" name="Imagen 35">
            <a:extLst>
              <a:ext uri="{FF2B5EF4-FFF2-40B4-BE49-F238E27FC236}">
                <a16:creationId xmlns:a16="http://schemas.microsoft.com/office/drawing/2014/main" id="{D87F5E65-BB54-CB61-B72A-BA1E4F6F5840}"/>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0875" y="3388052"/>
            <a:ext cx="1223323" cy="396000"/>
          </a:xfrm>
          <a:prstGeom prst="rect">
            <a:avLst/>
          </a:prstGeom>
        </p:spPr>
      </p:pic>
      <p:pic>
        <p:nvPicPr>
          <p:cNvPr id="37" name="Imagen 36">
            <a:extLst>
              <a:ext uri="{FF2B5EF4-FFF2-40B4-BE49-F238E27FC236}">
                <a16:creationId xmlns:a16="http://schemas.microsoft.com/office/drawing/2014/main" id="{19350FD0-40ED-1547-99D6-B8644CC24BE2}"/>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5519" y="4926024"/>
            <a:ext cx="1046095" cy="288000"/>
          </a:xfrm>
          <a:prstGeom prst="rect">
            <a:avLst/>
          </a:prstGeom>
        </p:spPr>
      </p:pic>
      <p:pic>
        <p:nvPicPr>
          <p:cNvPr id="38" name="Imagen 37">
            <a:extLst>
              <a:ext uri="{FF2B5EF4-FFF2-40B4-BE49-F238E27FC236}">
                <a16:creationId xmlns:a16="http://schemas.microsoft.com/office/drawing/2014/main" id="{0615E184-8964-0AF9-85AF-BD3FF08A4A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896" y="3967073"/>
            <a:ext cx="975757" cy="293249"/>
          </a:xfrm>
          <a:prstGeom prst="rect">
            <a:avLst/>
          </a:prstGeom>
        </p:spPr>
      </p:pic>
      <p:pic>
        <p:nvPicPr>
          <p:cNvPr id="40" name="Imagen 39">
            <a:extLst>
              <a:ext uri="{FF2B5EF4-FFF2-40B4-BE49-F238E27FC236}">
                <a16:creationId xmlns:a16="http://schemas.microsoft.com/office/drawing/2014/main" id="{D63783BF-E909-3EF0-BD13-33FC273F81F2}"/>
              </a:ext>
            </a:extLst>
          </p:cNvPr>
          <p:cNvPicPr>
            <a:picLocks noChangeAspect="1"/>
          </p:cNvPicPr>
          <p:nvPr/>
        </p:nvPicPr>
        <p:blipFill rotWithShape="1">
          <a:blip r:embed="rId7"/>
          <a:srcRect l="24996" t="55444" r="24738" b="29417"/>
          <a:stretch/>
        </p:blipFill>
        <p:spPr>
          <a:xfrm>
            <a:off x="2443531" y="4473967"/>
            <a:ext cx="1264153" cy="293249"/>
          </a:xfrm>
          <a:prstGeom prst="rect">
            <a:avLst/>
          </a:prstGeom>
        </p:spPr>
      </p:pic>
      <p:pic>
        <p:nvPicPr>
          <p:cNvPr id="41" name="Imagen 40">
            <a:extLst>
              <a:ext uri="{FF2B5EF4-FFF2-40B4-BE49-F238E27FC236}">
                <a16:creationId xmlns:a16="http://schemas.microsoft.com/office/drawing/2014/main" id="{7DF79EDE-49C7-88DD-7D71-27514712A213}"/>
              </a:ext>
            </a:extLst>
          </p:cNvPr>
          <p:cNvPicPr>
            <a:picLocks noChangeAspect="1"/>
          </p:cNvPicPr>
          <p:nvPr/>
        </p:nvPicPr>
        <p:blipFill>
          <a:blip r:embed="rId8"/>
          <a:stretch>
            <a:fillRect/>
          </a:stretch>
        </p:blipFill>
        <p:spPr>
          <a:xfrm>
            <a:off x="1256890" y="4203967"/>
            <a:ext cx="642857" cy="540000"/>
          </a:xfrm>
          <a:prstGeom prst="rect">
            <a:avLst/>
          </a:prstGeom>
        </p:spPr>
      </p:pic>
      <p:pic>
        <p:nvPicPr>
          <p:cNvPr id="42" name="Imagen 41">
            <a:extLst>
              <a:ext uri="{FF2B5EF4-FFF2-40B4-BE49-F238E27FC236}">
                <a16:creationId xmlns:a16="http://schemas.microsoft.com/office/drawing/2014/main" id="{71DD92A6-0C11-A317-8FBB-7B68D0ED463A}"/>
              </a:ext>
            </a:extLst>
          </p:cNvPr>
          <p:cNvPicPr>
            <a:picLocks noChangeAspect="1"/>
          </p:cNvPicPr>
          <p:nvPr/>
        </p:nvPicPr>
        <p:blipFill rotWithShape="1">
          <a:blip r:embed="rId9"/>
          <a:srcRect t="37808" b="36637"/>
          <a:stretch/>
        </p:blipFill>
        <p:spPr>
          <a:xfrm>
            <a:off x="965627" y="3416973"/>
            <a:ext cx="1066800" cy="301835"/>
          </a:xfrm>
          <a:prstGeom prst="rect">
            <a:avLst/>
          </a:prstGeom>
        </p:spPr>
      </p:pic>
      <p:pic>
        <p:nvPicPr>
          <p:cNvPr id="43" name="Imagen 42">
            <a:extLst>
              <a:ext uri="{FF2B5EF4-FFF2-40B4-BE49-F238E27FC236}">
                <a16:creationId xmlns:a16="http://schemas.microsoft.com/office/drawing/2014/main" id="{AF3653AE-6EB4-2169-13C1-65E4AAA91243}"/>
              </a:ext>
            </a:extLst>
          </p:cNvPr>
          <p:cNvPicPr>
            <a:picLocks noChangeAspect="1"/>
          </p:cNvPicPr>
          <p:nvPr/>
        </p:nvPicPr>
        <p:blipFill>
          <a:blip r:embed="rId10"/>
          <a:stretch>
            <a:fillRect/>
          </a:stretch>
        </p:blipFill>
        <p:spPr>
          <a:xfrm>
            <a:off x="4181759" y="3689250"/>
            <a:ext cx="1090908" cy="288000"/>
          </a:xfrm>
          <a:prstGeom prst="rect">
            <a:avLst/>
          </a:prstGeom>
        </p:spPr>
      </p:pic>
      <p:pic>
        <p:nvPicPr>
          <p:cNvPr id="44" name="Imagen 43">
            <a:extLst>
              <a:ext uri="{FF2B5EF4-FFF2-40B4-BE49-F238E27FC236}">
                <a16:creationId xmlns:a16="http://schemas.microsoft.com/office/drawing/2014/main" id="{433DD122-0D97-0BA7-5C05-FCF143702E73}"/>
              </a:ext>
            </a:extLst>
          </p:cNvPr>
          <p:cNvPicPr>
            <a:picLocks noChangeAspect="1"/>
          </p:cNvPicPr>
          <p:nvPr/>
        </p:nvPicPr>
        <p:blipFill>
          <a:blip r:embed="rId11"/>
          <a:stretch>
            <a:fillRect/>
          </a:stretch>
        </p:blipFill>
        <p:spPr>
          <a:xfrm>
            <a:off x="5863138" y="3711300"/>
            <a:ext cx="2382546" cy="288000"/>
          </a:xfrm>
          <a:prstGeom prst="rect">
            <a:avLst/>
          </a:prstGeom>
        </p:spPr>
      </p:pic>
      <p:pic>
        <p:nvPicPr>
          <p:cNvPr id="45" name="Imagen 44">
            <a:extLst>
              <a:ext uri="{FF2B5EF4-FFF2-40B4-BE49-F238E27FC236}">
                <a16:creationId xmlns:a16="http://schemas.microsoft.com/office/drawing/2014/main" id="{B5CF7E3D-CDB4-1953-CE99-4FF32763F804}"/>
              </a:ext>
            </a:extLst>
          </p:cNvPr>
          <p:cNvPicPr>
            <a:picLocks noChangeAspect="1"/>
          </p:cNvPicPr>
          <p:nvPr/>
        </p:nvPicPr>
        <p:blipFill>
          <a:blip r:embed="rId12"/>
          <a:stretch>
            <a:fillRect/>
          </a:stretch>
        </p:blipFill>
        <p:spPr>
          <a:xfrm>
            <a:off x="3759540" y="4190105"/>
            <a:ext cx="1543998" cy="288000"/>
          </a:xfrm>
          <a:prstGeom prst="rect">
            <a:avLst/>
          </a:prstGeom>
        </p:spPr>
      </p:pic>
      <p:pic>
        <p:nvPicPr>
          <p:cNvPr id="46" name="Imagen 45">
            <a:extLst>
              <a:ext uri="{FF2B5EF4-FFF2-40B4-BE49-F238E27FC236}">
                <a16:creationId xmlns:a16="http://schemas.microsoft.com/office/drawing/2014/main" id="{A3F3C73A-7403-EEB1-259D-35A2FA050174}"/>
              </a:ext>
            </a:extLst>
          </p:cNvPr>
          <p:cNvPicPr>
            <a:picLocks noChangeAspect="1"/>
          </p:cNvPicPr>
          <p:nvPr/>
        </p:nvPicPr>
        <p:blipFill>
          <a:blip r:embed="rId13"/>
          <a:stretch>
            <a:fillRect/>
          </a:stretch>
        </p:blipFill>
        <p:spPr>
          <a:xfrm>
            <a:off x="5615809" y="4217339"/>
            <a:ext cx="1562182" cy="288000"/>
          </a:xfrm>
          <a:prstGeom prst="rect">
            <a:avLst/>
          </a:prstGeom>
        </p:spPr>
      </p:pic>
      <p:pic>
        <p:nvPicPr>
          <p:cNvPr id="47" name="Imagen 46">
            <a:extLst>
              <a:ext uri="{FF2B5EF4-FFF2-40B4-BE49-F238E27FC236}">
                <a16:creationId xmlns:a16="http://schemas.microsoft.com/office/drawing/2014/main" id="{D092F16B-932D-8129-E18C-55D9042A3969}"/>
              </a:ext>
            </a:extLst>
          </p:cNvPr>
          <p:cNvPicPr>
            <a:picLocks noChangeAspect="1"/>
          </p:cNvPicPr>
          <p:nvPr/>
        </p:nvPicPr>
        <p:blipFill>
          <a:blip r:embed="rId14"/>
          <a:stretch>
            <a:fillRect/>
          </a:stretch>
        </p:blipFill>
        <p:spPr>
          <a:xfrm>
            <a:off x="3324014" y="5125751"/>
            <a:ext cx="1570136" cy="360605"/>
          </a:xfrm>
          <a:prstGeom prst="rect">
            <a:avLst/>
          </a:prstGeom>
        </p:spPr>
      </p:pic>
      <p:pic>
        <p:nvPicPr>
          <p:cNvPr id="48" name="Imagen 47">
            <a:extLst>
              <a:ext uri="{FF2B5EF4-FFF2-40B4-BE49-F238E27FC236}">
                <a16:creationId xmlns:a16="http://schemas.microsoft.com/office/drawing/2014/main" id="{DF6B238E-B900-2DDB-AE4D-18358A1384C3}"/>
              </a:ext>
            </a:extLst>
          </p:cNvPr>
          <p:cNvPicPr>
            <a:picLocks noChangeAspect="1"/>
          </p:cNvPicPr>
          <p:nvPr/>
        </p:nvPicPr>
        <p:blipFill>
          <a:blip r:embed="rId15"/>
          <a:stretch>
            <a:fillRect/>
          </a:stretch>
        </p:blipFill>
        <p:spPr>
          <a:xfrm>
            <a:off x="7850310" y="4668910"/>
            <a:ext cx="1263999" cy="288000"/>
          </a:xfrm>
          <a:prstGeom prst="rect">
            <a:avLst/>
          </a:prstGeom>
        </p:spPr>
      </p:pic>
      <p:pic>
        <p:nvPicPr>
          <p:cNvPr id="49" name="Imagen 48">
            <a:extLst>
              <a:ext uri="{FF2B5EF4-FFF2-40B4-BE49-F238E27FC236}">
                <a16:creationId xmlns:a16="http://schemas.microsoft.com/office/drawing/2014/main" id="{BC565F55-ED98-46C9-B589-3D57A89D0AF2}"/>
              </a:ext>
            </a:extLst>
          </p:cNvPr>
          <p:cNvPicPr>
            <a:picLocks noChangeAspect="1"/>
          </p:cNvPicPr>
          <p:nvPr/>
        </p:nvPicPr>
        <p:blipFill>
          <a:blip r:embed="rId16"/>
          <a:stretch>
            <a:fillRect/>
          </a:stretch>
        </p:blipFill>
        <p:spPr>
          <a:xfrm>
            <a:off x="5270435" y="5695900"/>
            <a:ext cx="1275428" cy="288000"/>
          </a:xfrm>
          <a:prstGeom prst="rect">
            <a:avLst/>
          </a:prstGeom>
        </p:spPr>
      </p:pic>
      <p:pic>
        <p:nvPicPr>
          <p:cNvPr id="50" name="Imagen 49">
            <a:extLst>
              <a:ext uri="{FF2B5EF4-FFF2-40B4-BE49-F238E27FC236}">
                <a16:creationId xmlns:a16="http://schemas.microsoft.com/office/drawing/2014/main" id="{2B6D2A0F-43A7-C691-3F93-F06F2FDD7954}"/>
              </a:ext>
            </a:extLst>
          </p:cNvPr>
          <p:cNvPicPr>
            <a:picLocks noChangeAspect="1"/>
          </p:cNvPicPr>
          <p:nvPr/>
        </p:nvPicPr>
        <p:blipFill>
          <a:blip r:embed="rId17"/>
          <a:stretch>
            <a:fillRect/>
          </a:stretch>
        </p:blipFill>
        <p:spPr>
          <a:xfrm>
            <a:off x="5005166" y="5174949"/>
            <a:ext cx="2016000" cy="288000"/>
          </a:xfrm>
          <a:prstGeom prst="rect">
            <a:avLst/>
          </a:prstGeom>
        </p:spPr>
      </p:pic>
      <p:pic>
        <p:nvPicPr>
          <p:cNvPr id="51" name="Imagen 50">
            <a:extLst>
              <a:ext uri="{FF2B5EF4-FFF2-40B4-BE49-F238E27FC236}">
                <a16:creationId xmlns:a16="http://schemas.microsoft.com/office/drawing/2014/main" id="{B34D4B96-7A5E-5AC6-C93D-E28FE52540F3}"/>
              </a:ext>
            </a:extLst>
          </p:cNvPr>
          <p:cNvPicPr>
            <a:picLocks noChangeAspect="1"/>
          </p:cNvPicPr>
          <p:nvPr/>
        </p:nvPicPr>
        <p:blipFill>
          <a:blip r:embed="rId18"/>
          <a:stretch>
            <a:fillRect/>
          </a:stretch>
        </p:blipFill>
        <p:spPr>
          <a:xfrm>
            <a:off x="6695126" y="5746605"/>
            <a:ext cx="2417454" cy="288000"/>
          </a:xfrm>
          <a:prstGeom prst="rect">
            <a:avLst/>
          </a:prstGeom>
        </p:spPr>
      </p:pic>
      <p:pic>
        <p:nvPicPr>
          <p:cNvPr id="52" name="Imagen 51">
            <a:extLst>
              <a:ext uri="{FF2B5EF4-FFF2-40B4-BE49-F238E27FC236}">
                <a16:creationId xmlns:a16="http://schemas.microsoft.com/office/drawing/2014/main" id="{C3ED3239-E3DB-8FA9-52C5-2B86EF70A1F6}"/>
              </a:ext>
            </a:extLst>
          </p:cNvPr>
          <p:cNvPicPr>
            <a:picLocks noChangeAspect="1"/>
          </p:cNvPicPr>
          <p:nvPr/>
        </p:nvPicPr>
        <p:blipFill>
          <a:blip r:embed="rId19"/>
          <a:stretch>
            <a:fillRect/>
          </a:stretch>
        </p:blipFill>
        <p:spPr>
          <a:xfrm>
            <a:off x="3421710" y="5655470"/>
            <a:ext cx="1536258" cy="283221"/>
          </a:xfrm>
          <a:prstGeom prst="rect">
            <a:avLst/>
          </a:prstGeom>
        </p:spPr>
      </p:pic>
      <p:pic>
        <p:nvPicPr>
          <p:cNvPr id="53" name="Imagen 52">
            <a:extLst>
              <a:ext uri="{FF2B5EF4-FFF2-40B4-BE49-F238E27FC236}">
                <a16:creationId xmlns:a16="http://schemas.microsoft.com/office/drawing/2014/main" id="{BDFD3A9A-8036-AD27-614E-78641D3A41D7}"/>
              </a:ext>
            </a:extLst>
          </p:cNvPr>
          <p:cNvPicPr>
            <a:picLocks noChangeAspect="1"/>
          </p:cNvPicPr>
          <p:nvPr/>
        </p:nvPicPr>
        <p:blipFill>
          <a:blip r:embed="rId2"/>
          <a:stretch>
            <a:fillRect/>
          </a:stretch>
        </p:blipFill>
        <p:spPr>
          <a:xfrm>
            <a:off x="6096000" y="4668910"/>
            <a:ext cx="1439998" cy="288000"/>
          </a:xfrm>
          <a:prstGeom prst="rect">
            <a:avLst/>
          </a:prstGeom>
        </p:spPr>
      </p:pic>
      <p:pic>
        <p:nvPicPr>
          <p:cNvPr id="54" name="Imagen 53">
            <a:extLst>
              <a:ext uri="{FF2B5EF4-FFF2-40B4-BE49-F238E27FC236}">
                <a16:creationId xmlns:a16="http://schemas.microsoft.com/office/drawing/2014/main" id="{994A4C90-3656-4875-D6A1-9FF035F3E900}"/>
              </a:ext>
            </a:extLst>
          </p:cNvPr>
          <p:cNvPicPr>
            <a:picLocks noChangeAspect="1"/>
          </p:cNvPicPr>
          <p:nvPr/>
        </p:nvPicPr>
        <p:blipFill>
          <a:blip r:embed="rId20"/>
          <a:stretch>
            <a:fillRect/>
          </a:stretch>
        </p:blipFill>
        <p:spPr>
          <a:xfrm>
            <a:off x="7375501" y="4138956"/>
            <a:ext cx="1865381" cy="293248"/>
          </a:xfrm>
          <a:prstGeom prst="rect">
            <a:avLst/>
          </a:prstGeom>
        </p:spPr>
      </p:pic>
      <p:pic>
        <p:nvPicPr>
          <p:cNvPr id="55" name="Imagen 54">
            <a:extLst>
              <a:ext uri="{FF2B5EF4-FFF2-40B4-BE49-F238E27FC236}">
                <a16:creationId xmlns:a16="http://schemas.microsoft.com/office/drawing/2014/main" id="{C494DF39-ECEC-9897-482C-C4E292F3CAA7}"/>
              </a:ext>
            </a:extLst>
          </p:cNvPr>
          <p:cNvPicPr>
            <a:picLocks noChangeAspect="1"/>
          </p:cNvPicPr>
          <p:nvPr/>
        </p:nvPicPr>
        <p:blipFill>
          <a:blip r:embed="rId21"/>
          <a:stretch>
            <a:fillRect/>
          </a:stretch>
        </p:blipFill>
        <p:spPr>
          <a:xfrm>
            <a:off x="7573864" y="5172777"/>
            <a:ext cx="1082182" cy="288000"/>
          </a:xfrm>
          <a:prstGeom prst="rect">
            <a:avLst/>
          </a:prstGeom>
        </p:spPr>
      </p:pic>
      <p:pic>
        <p:nvPicPr>
          <p:cNvPr id="56" name="Imagen 55">
            <a:extLst>
              <a:ext uri="{FF2B5EF4-FFF2-40B4-BE49-F238E27FC236}">
                <a16:creationId xmlns:a16="http://schemas.microsoft.com/office/drawing/2014/main" id="{13C6F74C-C739-C3AC-2B2C-A4E7350A2E21}"/>
              </a:ext>
            </a:extLst>
          </p:cNvPr>
          <p:cNvPicPr>
            <a:picLocks noChangeAspect="1"/>
          </p:cNvPicPr>
          <p:nvPr/>
        </p:nvPicPr>
        <p:blipFill>
          <a:blip r:embed="rId22"/>
          <a:stretch>
            <a:fillRect/>
          </a:stretch>
        </p:blipFill>
        <p:spPr>
          <a:xfrm>
            <a:off x="1358392" y="5360810"/>
            <a:ext cx="674035" cy="468397"/>
          </a:xfrm>
          <a:prstGeom prst="rect">
            <a:avLst/>
          </a:prstGeom>
        </p:spPr>
      </p:pic>
      <p:pic>
        <p:nvPicPr>
          <p:cNvPr id="57" name="Imagen 56">
            <a:extLst>
              <a:ext uri="{FF2B5EF4-FFF2-40B4-BE49-F238E27FC236}">
                <a16:creationId xmlns:a16="http://schemas.microsoft.com/office/drawing/2014/main" id="{30CB277D-B542-A2BF-5846-858BBC6C0C23}"/>
              </a:ext>
            </a:extLst>
          </p:cNvPr>
          <p:cNvPicPr>
            <a:picLocks noChangeAspect="1"/>
          </p:cNvPicPr>
          <p:nvPr/>
        </p:nvPicPr>
        <p:blipFill>
          <a:blip r:embed="rId23"/>
          <a:stretch>
            <a:fillRect/>
          </a:stretch>
        </p:blipFill>
        <p:spPr>
          <a:xfrm>
            <a:off x="4303908" y="4690960"/>
            <a:ext cx="1405088" cy="288000"/>
          </a:xfrm>
          <a:prstGeom prst="rect">
            <a:avLst/>
          </a:prstGeom>
        </p:spPr>
      </p:pic>
      <p:pic>
        <p:nvPicPr>
          <p:cNvPr id="58" name="Imagen 57">
            <a:extLst>
              <a:ext uri="{FF2B5EF4-FFF2-40B4-BE49-F238E27FC236}">
                <a16:creationId xmlns:a16="http://schemas.microsoft.com/office/drawing/2014/main" id="{DBFB7FE4-8955-4FBF-4D8D-695BB09E84CF}"/>
              </a:ext>
            </a:extLst>
          </p:cNvPr>
          <p:cNvPicPr>
            <a:picLocks noChangeAspect="1"/>
          </p:cNvPicPr>
          <p:nvPr/>
        </p:nvPicPr>
        <p:blipFill>
          <a:blip r:embed="rId24"/>
          <a:stretch>
            <a:fillRect/>
          </a:stretch>
        </p:blipFill>
        <p:spPr>
          <a:xfrm>
            <a:off x="9629311" y="3907079"/>
            <a:ext cx="1440000" cy="288000"/>
          </a:xfrm>
          <a:prstGeom prst="rect">
            <a:avLst/>
          </a:prstGeom>
        </p:spPr>
      </p:pic>
      <p:pic>
        <p:nvPicPr>
          <p:cNvPr id="59" name="Imagen 58">
            <a:extLst>
              <a:ext uri="{FF2B5EF4-FFF2-40B4-BE49-F238E27FC236}">
                <a16:creationId xmlns:a16="http://schemas.microsoft.com/office/drawing/2014/main" id="{3D1713D8-4580-3D04-C56B-81243BCCA3C6}"/>
              </a:ext>
            </a:extLst>
          </p:cNvPr>
          <p:cNvPicPr>
            <a:picLocks noChangeAspect="1"/>
          </p:cNvPicPr>
          <p:nvPr/>
        </p:nvPicPr>
        <p:blipFill>
          <a:blip r:embed="rId25"/>
          <a:srcRect l="21020" t="10124" r="19084" b="7564"/>
          <a:stretch/>
        </p:blipFill>
        <p:spPr>
          <a:xfrm>
            <a:off x="2401017" y="5482066"/>
            <a:ext cx="823856" cy="643635"/>
          </a:xfrm>
          <a:prstGeom prst="rect">
            <a:avLst/>
          </a:prstGeom>
        </p:spPr>
      </p:pic>
      <p:pic>
        <p:nvPicPr>
          <p:cNvPr id="60" name="Imagen 59">
            <a:extLst>
              <a:ext uri="{FF2B5EF4-FFF2-40B4-BE49-F238E27FC236}">
                <a16:creationId xmlns:a16="http://schemas.microsoft.com/office/drawing/2014/main" id="{2A3381CD-A4A7-F0CE-F927-B297E131E8C0}"/>
              </a:ext>
            </a:extLst>
          </p:cNvPr>
          <p:cNvPicPr>
            <a:picLocks noChangeAspect="1"/>
          </p:cNvPicPr>
          <p:nvPr/>
        </p:nvPicPr>
        <p:blipFill>
          <a:blip r:embed="rId26"/>
          <a:stretch>
            <a:fillRect/>
          </a:stretch>
        </p:blipFill>
        <p:spPr>
          <a:xfrm>
            <a:off x="702217" y="3784019"/>
            <a:ext cx="1159397" cy="324055"/>
          </a:xfrm>
          <a:prstGeom prst="rect">
            <a:avLst/>
          </a:prstGeom>
        </p:spPr>
      </p:pic>
      <p:sp>
        <p:nvSpPr>
          <p:cNvPr id="61" name="CuadroTexto 60">
            <a:extLst>
              <a:ext uri="{FF2B5EF4-FFF2-40B4-BE49-F238E27FC236}">
                <a16:creationId xmlns:a16="http://schemas.microsoft.com/office/drawing/2014/main" id="{B03A2E64-999B-A1DA-C9E8-95E79CF8BEFA}"/>
              </a:ext>
            </a:extLst>
          </p:cNvPr>
          <p:cNvSpPr txBox="1"/>
          <p:nvPr/>
        </p:nvSpPr>
        <p:spPr>
          <a:xfrm>
            <a:off x="8975004" y="2977936"/>
            <a:ext cx="288739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b="1" i="0" u="none" strike="noStrike" kern="1200" cap="none" spc="0" normalizeH="0" baseline="0" noProof="0" dirty="0">
                <a:ln>
                  <a:noFill/>
                </a:ln>
                <a:solidFill>
                  <a:srgbClr val="525B76"/>
                </a:solidFill>
                <a:effectLst/>
                <a:uLnTx/>
                <a:uFillTx/>
                <a:latin typeface="Arial" panose="020B0604020202020204" pitchFamily="34" charset="0"/>
                <a:cs typeface="Arial" panose="020B0604020202020204" pitchFamily="34" charset="0"/>
              </a:rPr>
              <a:t>INVITADOS PERMANENTES</a:t>
            </a:r>
          </a:p>
        </p:txBody>
      </p:sp>
      <p:cxnSp>
        <p:nvCxnSpPr>
          <p:cNvPr id="62" name="Conector recto 61">
            <a:extLst>
              <a:ext uri="{FF2B5EF4-FFF2-40B4-BE49-F238E27FC236}">
                <a16:creationId xmlns:a16="http://schemas.microsoft.com/office/drawing/2014/main" id="{D543991B-39B5-BE57-81AC-1F03A98B3472}"/>
              </a:ext>
            </a:extLst>
          </p:cNvPr>
          <p:cNvCxnSpPr/>
          <p:nvPr/>
        </p:nvCxnSpPr>
        <p:spPr>
          <a:xfrm>
            <a:off x="9332063" y="3883915"/>
            <a:ext cx="0" cy="1728000"/>
          </a:xfrm>
          <a:prstGeom prst="line">
            <a:avLst/>
          </a:prstGeom>
          <a:ln w="19050">
            <a:solidFill>
              <a:srgbClr val="1CA2AF"/>
            </a:solidFill>
            <a:prstDash val="dash"/>
          </a:ln>
        </p:spPr>
        <p:style>
          <a:lnRef idx="1">
            <a:schemeClr val="accent1"/>
          </a:lnRef>
          <a:fillRef idx="0">
            <a:schemeClr val="accent1"/>
          </a:fillRef>
          <a:effectRef idx="0">
            <a:schemeClr val="accent1"/>
          </a:effectRef>
          <a:fontRef idx="minor">
            <a:schemeClr val="tx1"/>
          </a:fontRef>
        </p:style>
      </p:cxnSp>
      <p:pic>
        <p:nvPicPr>
          <p:cNvPr id="63" name="Imagen 62">
            <a:extLst>
              <a:ext uri="{FF2B5EF4-FFF2-40B4-BE49-F238E27FC236}">
                <a16:creationId xmlns:a16="http://schemas.microsoft.com/office/drawing/2014/main" id="{CF5AA27C-C578-411D-45D5-7153FD513A35}"/>
              </a:ext>
            </a:extLst>
          </p:cNvPr>
          <p:cNvPicPr>
            <a:picLocks noChangeAspect="1"/>
          </p:cNvPicPr>
          <p:nvPr/>
        </p:nvPicPr>
        <p:blipFill>
          <a:blip r:embed="rId27"/>
          <a:srcRect t="29137" b="32124"/>
          <a:stretch/>
        </p:blipFill>
        <p:spPr>
          <a:xfrm>
            <a:off x="9909915" y="4294829"/>
            <a:ext cx="1159396" cy="449138"/>
          </a:xfrm>
          <a:prstGeom prst="rect">
            <a:avLst/>
          </a:prstGeom>
        </p:spPr>
      </p:pic>
      <p:pic>
        <p:nvPicPr>
          <p:cNvPr id="65" name="Imagen 64">
            <a:extLst>
              <a:ext uri="{FF2B5EF4-FFF2-40B4-BE49-F238E27FC236}">
                <a16:creationId xmlns:a16="http://schemas.microsoft.com/office/drawing/2014/main" id="{8C49B4B5-E403-58E5-0C68-5F7D647E46A9}"/>
              </a:ext>
            </a:extLst>
          </p:cNvPr>
          <p:cNvPicPr>
            <a:picLocks noChangeAspect="1"/>
          </p:cNvPicPr>
          <p:nvPr/>
        </p:nvPicPr>
        <p:blipFill>
          <a:blip r:embed="rId28"/>
          <a:stretch>
            <a:fillRect/>
          </a:stretch>
        </p:blipFill>
        <p:spPr>
          <a:xfrm>
            <a:off x="9498943" y="4841712"/>
            <a:ext cx="797357" cy="666474"/>
          </a:xfrm>
          <a:prstGeom prst="rect">
            <a:avLst/>
          </a:prstGeom>
        </p:spPr>
      </p:pic>
      <p:sp>
        <p:nvSpPr>
          <p:cNvPr id="66" name="CuadroTexto 65">
            <a:extLst>
              <a:ext uri="{FF2B5EF4-FFF2-40B4-BE49-F238E27FC236}">
                <a16:creationId xmlns:a16="http://schemas.microsoft.com/office/drawing/2014/main" id="{9AEA3675-280E-AFCF-C3E1-4FDA90963C19}"/>
              </a:ext>
            </a:extLst>
          </p:cNvPr>
          <p:cNvSpPr txBox="1"/>
          <p:nvPr/>
        </p:nvSpPr>
        <p:spPr>
          <a:xfrm>
            <a:off x="9199539" y="5425003"/>
            <a:ext cx="143655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050" b="0" i="0" u="none" strike="noStrike" baseline="0" dirty="0">
                <a:latin typeface="Arial" panose="020B0604020202020204" pitchFamily="34" charset="0"/>
              </a:rPr>
              <a:t>Coordinador Residente</a:t>
            </a:r>
            <a:endParaRPr kumimoji="0" lang="es-MX" sz="700" b="1" i="0" u="none" strike="noStrike" kern="1200" cap="none" spc="0" normalizeH="0" baseline="0" noProof="0" dirty="0">
              <a:ln>
                <a:noFill/>
              </a:ln>
              <a:solidFill>
                <a:srgbClr val="525B76"/>
              </a:solidFill>
              <a:effectLst/>
              <a:uLnTx/>
              <a:uFillTx/>
              <a:latin typeface="Arial" panose="020B0604020202020204" pitchFamily="34" charset="0"/>
              <a:cs typeface="Arial" panose="020B0604020202020204" pitchFamily="34" charset="0"/>
            </a:endParaRPr>
          </a:p>
        </p:txBody>
      </p:sp>
      <p:pic>
        <p:nvPicPr>
          <p:cNvPr id="67" name="Imagen 66">
            <a:extLst>
              <a:ext uri="{FF2B5EF4-FFF2-40B4-BE49-F238E27FC236}">
                <a16:creationId xmlns:a16="http://schemas.microsoft.com/office/drawing/2014/main" id="{38314986-C38E-7490-C61D-E6DD2931345E}"/>
              </a:ext>
            </a:extLst>
          </p:cNvPr>
          <p:cNvPicPr>
            <a:picLocks noChangeAspect="1"/>
          </p:cNvPicPr>
          <p:nvPr/>
        </p:nvPicPr>
        <p:blipFill>
          <a:blip r:embed="rId29"/>
          <a:stretch>
            <a:fillRect/>
          </a:stretch>
        </p:blipFill>
        <p:spPr>
          <a:xfrm>
            <a:off x="10613348" y="4897691"/>
            <a:ext cx="1025986" cy="463119"/>
          </a:xfrm>
          <a:prstGeom prst="rect">
            <a:avLst/>
          </a:prstGeom>
        </p:spPr>
      </p:pic>
      <p:sp>
        <p:nvSpPr>
          <p:cNvPr id="68" name="CuadroTexto 67">
            <a:extLst>
              <a:ext uri="{FF2B5EF4-FFF2-40B4-BE49-F238E27FC236}">
                <a16:creationId xmlns:a16="http://schemas.microsoft.com/office/drawing/2014/main" id="{E789A0CB-7261-3D16-1308-81F5B3717A82}"/>
              </a:ext>
            </a:extLst>
          </p:cNvPr>
          <p:cNvSpPr txBox="1"/>
          <p:nvPr/>
        </p:nvSpPr>
        <p:spPr>
          <a:xfrm>
            <a:off x="10425852" y="5310134"/>
            <a:ext cx="143655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050" b="0" i="0" u="none" strike="noStrike" baseline="0" dirty="0">
                <a:latin typeface="Arial" panose="020B0604020202020204" pitchFamily="34" charset="0"/>
              </a:rPr>
              <a:t>Vicepresidencias de Comités Ejecutivos</a:t>
            </a:r>
            <a:endParaRPr kumimoji="0" lang="es-MX" sz="700" b="1" i="0" u="none" strike="noStrike" kern="1200" cap="none" spc="0" normalizeH="0" baseline="0" noProof="0" dirty="0">
              <a:ln>
                <a:noFill/>
              </a:ln>
              <a:solidFill>
                <a:srgbClr val="525B76"/>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9272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8A2DBC66-7A13-EDFC-0775-920436D79632}"/>
              </a:ext>
            </a:extLst>
          </p:cNvPr>
          <p:cNvSpPr txBox="1">
            <a:spLocks/>
          </p:cNvSpPr>
          <p:nvPr/>
        </p:nvSpPr>
        <p:spPr>
          <a:xfrm>
            <a:off x="6405803" y="1799279"/>
            <a:ext cx="4755048"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altLang="ko-KR" sz="4800" b="1" dirty="0">
                <a:solidFill>
                  <a:prstClr val="white"/>
                </a:solidFill>
                <a:latin typeface="Arial" panose="020B0604020202020204" pitchFamily="34" charset="0"/>
                <a:ea typeface="맑은 고딕" panose="020B0503020000020004" pitchFamily="34" charset="-127"/>
                <a:cs typeface="Arial" panose="020B0604020202020204" pitchFamily="34" charset="0"/>
              </a:rPr>
              <a:t>Indicadores para el seguimiento de la Agenda 2030</a:t>
            </a:r>
            <a:endParaRPr lang="es-MX" altLang="ko-KR" sz="6600" b="1" dirty="0">
              <a:solidFill>
                <a:prstClr val="white"/>
              </a:solidFill>
              <a:latin typeface="Arial" panose="020B0604020202020204" pitchFamily="34" charset="0"/>
              <a:ea typeface="맑은 고딕" panose="020B0503020000020004" pitchFamily="34" charset="-127"/>
              <a:cs typeface="Arial" panose="020B0604020202020204" pitchFamily="34" charset="0"/>
            </a:endParaRPr>
          </a:p>
        </p:txBody>
      </p:sp>
    </p:spTree>
    <p:extLst>
      <p:ext uri="{BB962C8B-B14F-4D97-AF65-F5344CB8AC3E}">
        <p14:creationId xmlns:p14="http://schemas.microsoft.com/office/powerpoint/2010/main" val="192523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FD00E-03A8-C82A-C777-194640E4FF18}"/>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488EF631-6907-F707-10C5-1EC8B96C464A}"/>
              </a:ext>
            </a:extLst>
          </p:cNvPr>
          <p:cNvSpPr txBox="1">
            <a:spLocks/>
          </p:cNvSpPr>
          <p:nvPr/>
        </p:nvSpPr>
        <p:spPr>
          <a:xfrm>
            <a:off x="393799" y="203674"/>
            <a:ext cx="11083498" cy="5760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3200" b="1" dirty="0">
                <a:solidFill>
                  <a:srgbClr val="033057"/>
                </a:solidFill>
                <a:latin typeface="Arial" panose="020B0604020202020204" pitchFamily="34" charset="0"/>
                <a:cs typeface="Arial" panose="020B0604020202020204" pitchFamily="34" charset="0"/>
              </a:rPr>
              <a:t>INDICADORES PARA EL SEGUIMIENTO DE OBJETIVOS Y METAS</a:t>
            </a:r>
          </a:p>
        </p:txBody>
      </p:sp>
      <p:pic>
        <p:nvPicPr>
          <p:cNvPr id="8" name="Imagen 7" descr="Icono&#10;&#10;Descripción generada automáticamente con confianza media">
            <a:extLst>
              <a:ext uri="{FF2B5EF4-FFF2-40B4-BE49-F238E27FC236}">
                <a16:creationId xmlns:a16="http://schemas.microsoft.com/office/drawing/2014/main" id="{06CE29DC-A4A6-5AA5-90F2-E335C0ECD05C}"/>
              </a:ext>
            </a:extLst>
          </p:cNvPr>
          <p:cNvPicPr>
            <a:picLocks noChangeAspect="1"/>
          </p:cNvPicPr>
          <p:nvPr/>
        </p:nvPicPr>
        <p:blipFill>
          <a:blip r:embed="rId3"/>
          <a:stretch>
            <a:fillRect/>
          </a:stretch>
        </p:blipFill>
        <p:spPr>
          <a:xfrm>
            <a:off x="570186" y="1721069"/>
            <a:ext cx="3765331" cy="3765331"/>
          </a:xfrm>
          <a:prstGeom prst="rect">
            <a:avLst/>
          </a:prstGeom>
        </p:spPr>
      </p:pic>
      <p:sp>
        <p:nvSpPr>
          <p:cNvPr id="12" name="CuadroTexto 11">
            <a:extLst>
              <a:ext uri="{FF2B5EF4-FFF2-40B4-BE49-F238E27FC236}">
                <a16:creationId xmlns:a16="http://schemas.microsoft.com/office/drawing/2014/main" id="{7CF4619C-DC7C-693B-56A5-4841D0626C52}"/>
              </a:ext>
            </a:extLst>
          </p:cNvPr>
          <p:cNvSpPr txBox="1"/>
          <p:nvPr/>
        </p:nvSpPr>
        <p:spPr>
          <a:xfrm>
            <a:off x="4607470" y="1407828"/>
            <a:ext cx="6869825" cy="1200329"/>
          </a:xfrm>
          <a:prstGeom prst="rect">
            <a:avLst/>
          </a:prstGeom>
          <a:noFill/>
        </p:spPr>
        <p:txBody>
          <a:bodyPr wrap="square">
            <a:spAutoFit/>
          </a:bodyPr>
          <a:lstStyle/>
          <a:p>
            <a:r>
              <a:rPr lang="es-MX" sz="2400" b="1" dirty="0">
                <a:solidFill>
                  <a:srgbClr val="08BC91"/>
                </a:solidFill>
              </a:rPr>
              <a:t>Objetivo</a:t>
            </a:r>
            <a:r>
              <a:rPr lang="es-MX" sz="2400" dirty="0">
                <a:solidFill>
                  <a:schemeClr val="tx1">
                    <a:lumMod val="75000"/>
                    <a:lumOff val="25000"/>
                  </a:schemeClr>
                </a:solidFill>
              </a:rPr>
              <a:t> </a:t>
            </a:r>
          </a:p>
          <a:p>
            <a:r>
              <a:rPr lang="es-MX" sz="2400" dirty="0">
                <a:solidFill>
                  <a:schemeClr val="tx1">
                    <a:lumMod val="75000"/>
                    <a:lumOff val="25000"/>
                  </a:schemeClr>
                </a:solidFill>
              </a:rPr>
              <a:t>3. Garantizar una vida sana y promover el bienestar de todos a todas las edades</a:t>
            </a:r>
          </a:p>
        </p:txBody>
      </p:sp>
      <p:sp>
        <p:nvSpPr>
          <p:cNvPr id="14" name="CuadroTexto 13">
            <a:extLst>
              <a:ext uri="{FF2B5EF4-FFF2-40B4-BE49-F238E27FC236}">
                <a16:creationId xmlns:a16="http://schemas.microsoft.com/office/drawing/2014/main" id="{4A506367-960F-0939-AB47-C0152295B1B9}"/>
              </a:ext>
            </a:extLst>
          </p:cNvPr>
          <p:cNvSpPr txBox="1"/>
          <p:nvPr/>
        </p:nvSpPr>
        <p:spPr>
          <a:xfrm>
            <a:off x="4607471" y="2735971"/>
            <a:ext cx="6869825" cy="1569660"/>
          </a:xfrm>
          <a:prstGeom prst="rect">
            <a:avLst/>
          </a:prstGeom>
          <a:noFill/>
        </p:spPr>
        <p:txBody>
          <a:bodyPr wrap="square">
            <a:spAutoFit/>
          </a:bodyPr>
          <a:lstStyle/>
          <a:p>
            <a:r>
              <a:rPr lang="es-MX" sz="2400" b="1" dirty="0">
                <a:solidFill>
                  <a:srgbClr val="08BC91"/>
                </a:solidFill>
              </a:rPr>
              <a:t>Meta </a:t>
            </a:r>
          </a:p>
          <a:p>
            <a:r>
              <a:rPr lang="es-MX" sz="2400" dirty="0">
                <a:solidFill>
                  <a:schemeClr val="tx1">
                    <a:lumMod val="75000"/>
                    <a:lumOff val="25000"/>
                  </a:schemeClr>
                </a:solidFill>
              </a:rPr>
              <a:t>3.1 De aquí a 2030, reducir la tasa mundial de mortalidad materna a menos de 70 por cada 100.000 nacidos vivos</a:t>
            </a:r>
          </a:p>
        </p:txBody>
      </p:sp>
      <p:sp>
        <p:nvSpPr>
          <p:cNvPr id="16" name="CuadroTexto 15">
            <a:extLst>
              <a:ext uri="{FF2B5EF4-FFF2-40B4-BE49-F238E27FC236}">
                <a16:creationId xmlns:a16="http://schemas.microsoft.com/office/drawing/2014/main" id="{CF5B7159-2D6C-3FE1-B12D-71C3C914DBEE}"/>
              </a:ext>
            </a:extLst>
          </p:cNvPr>
          <p:cNvSpPr txBox="1"/>
          <p:nvPr/>
        </p:nvSpPr>
        <p:spPr>
          <a:xfrm>
            <a:off x="4607471" y="4378919"/>
            <a:ext cx="6869825" cy="830997"/>
          </a:xfrm>
          <a:prstGeom prst="rect">
            <a:avLst/>
          </a:prstGeom>
          <a:noFill/>
        </p:spPr>
        <p:txBody>
          <a:bodyPr wrap="square">
            <a:spAutoFit/>
          </a:bodyPr>
          <a:lstStyle/>
          <a:p>
            <a:r>
              <a:rPr lang="es-MX" sz="2400" b="1" dirty="0">
                <a:solidFill>
                  <a:srgbClr val="08BC91"/>
                </a:solidFill>
              </a:rPr>
              <a:t>Indicadores:</a:t>
            </a:r>
          </a:p>
          <a:p>
            <a:r>
              <a:rPr lang="es-MX" sz="2400" dirty="0">
                <a:solidFill>
                  <a:schemeClr val="tx1">
                    <a:lumMod val="75000"/>
                    <a:lumOff val="25000"/>
                  </a:schemeClr>
                </a:solidFill>
              </a:rPr>
              <a:t>3.1.1 Tasa de mortalidad materna</a:t>
            </a:r>
          </a:p>
        </p:txBody>
      </p:sp>
      <p:sp>
        <p:nvSpPr>
          <p:cNvPr id="18" name="CuadroTexto 17">
            <a:extLst>
              <a:ext uri="{FF2B5EF4-FFF2-40B4-BE49-F238E27FC236}">
                <a16:creationId xmlns:a16="http://schemas.microsoft.com/office/drawing/2014/main" id="{9B483FA9-E429-5885-1E87-71EB2C46EEF2}"/>
              </a:ext>
            </a:extLst>
          </p:cNvPr>
          <p:cNvSpPr txBox="1"/>
          <p:nvPr/>
        </p:nvSpPr>
        <p:spPr>
          <a:xfrm>
            <a:off x="4607471" y="5283204"/>
            <a:ext cx="6869825" cy="830997"/>
          </a:xfrm>
          <a:prstGeom prst="rect">
            <a:avLst/>
          </a:prstGeom>
          <a:noFill/>
        </p:spPr>
        <p:txBody>
          <a:bodyPr wrap="square">
            <a:spAutoFit/>
          </a:bodyPr>
          <a:lstStyle/>
          <a:p>
            <a:r>
              <a:rPr lang="es-MX" sz="2400" dirty="0">
                <a:solidFill>
                  <a:schemeClr val="tx1">
                    <a:lumMod val="75000"/>
                    <a:lumOff val="25000"/>
                  </a:schemeClr>
                </a:solidFill>
              </a:rPr>
              <a:t>3.1.2 Proporción de partos atendidos por personal sanitario especializado</a:t>
            </a:r>
          </a:p>
        </p:txBody>
      </p:sp>
    </p:spTree>
    <p:extLst>
      <p:ext uri="{BB962C8B-B14F-4D97-AF65-F5344CB8AC3E}">
        <p14:creationId xmlns:p14="http://schemas.microsoft.com/office/powerpoint/2010/main" val="3633432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1" name="Group 10">
            <a:extLst>
              <a:ext uri="{FF2B5EF4-FFF2-40B4-BE49-F238E27FC236}">
                <a16:creationId xmlns:a16="http://schemas.microsoft.com/office/drawing/2014/main" id="{AD27E705-80CE-C647-8A37-14693865C42E}"/>
              </a:ext>
            </a:extLst>
          </p:cNvPr>
          <p:cNvGrpSpPr/>
          <p:nvPr/>
        </p:nvGrpSpPr>
        <p:grpSpPr>
          <a:xfrm>
            <a:off x="8893503" y="2820544"/>
            <a:ext cx="1629734" cy="1629734"/>
            <a:chOff x="1220118" y="2343274"/>
            <a:chExt cx="2450851" cy="2450851"/>
          </a:xfrm>
        </p:grpSpPr>
        <p:sp>
          <p:nvSpPr>
            <p:cNvPr id="122" name="Oval 11">
              <a:extLst>
                <a:ext uri="{FF2B5EF4-FFF2-40B4-BE49-F238E27FC236}">
                  <a16:creationId xmlns:a16="http://schemas.microsoft.com/office/drawing/2014/main" id="{79E343AF-FADF-AB4B-91F3-7B48D433E904}"/>
                </a:ext>
              </a:extLst>
            </p:cNvPr>
            <p:cNvSpPr/>
            <p:nvPr/>
          </p:nvSpPr>
          <p:spPr>
            <a:xfrm>
              <a:off x="1220118" y="2343274"/>
              <a:ext cx="2450851" cy="2450851"/>
            </a:xfrm>
            <a:prstGeom prst="ellipse">
              <a:avLst/>
            </a:prstGeom>
            <a:solidFill>
              <a:schemeClr val="accent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3" name="Oval 12">
              <a:extLst>
                <a:ext uri="{FF2B5EF4-FFF2-40B4-BE49-F238E27FC236}">
                  <a16:creationId xmlns:a16="http://schemas.microsoft.com/office/drawing/2014/main" id="{50DE2580-2697-D449-A1D5-5EF80753E6A1}"/>
                </a:ext>
              </a:extLst>
            </p:cNvPr>
            <p:cNvSpPr/>
            <p:nvPr/>
          </p:nvSpPr>
          <p:spPr>
            <a:xfrm>
              <a:off x="1395764" y="2518920"/>
              <a:ext cx="2099561" cy="2099561"/>
            </a:xfrm>
            <a:prstGeom prst="ellipse">
              <a:avLst/>
            </a:prstGeom>
            <a:solidFill>
              <a:schemeClr val="accent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4" name="Oval 13">
              <a:extLst>
                <a:ext uri="{FF2B5EF4-FFF2-40B4-BE49-F238E27FC236}">
                  <a16:creationId xmlns:a16="http://schemas.microsoft.com/office/drawing/2014/main" id="{F6597E31-F9B9-8248-B286-B71C1C0737C2}"/>
                </a:ext>
              </a:extLst>
            </p:cNvPr>
            <p:cNvSpPr/>
            <p:nvPr/>
          </p:nvSpPr>
          <p:spPr>
            <a:xfrm>
              <a:off x="1580469" y="2703625"/>
              <a:ext cx="1730150" cy="1730150"/>
            </a:xfrm>
            <a:prstGeom prst="ellipse">
              <a:avLst/>
            </a:prstGeom>
            <a:gradFill>
              <a:gsLst>
                <a:gs pos="0">
                  <a:srgbClr val="033A6A"/>
                </a:gs>
                <a:gs pos="100000">
                  <a:srgbClr val="1277C6"/>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grpSp>
        <p:nvGrpSpPr>
          <p:cNvPr id="117" name="Group 10">
            <a:extLst>
              <a:ext uri="{FF2B5EF4-FFF2-40B4-BE49-F238E27FC236}">
                <a16:creationId xmlns:a16="http://schemas.microsoft.com/office/drawing/2014/main" id="{80F852CF-87F4-6949-8759-A9C0FE0ABBEC}"/>
              </a:ext>
            </a:extLst>
          </p:cNvPr>
          <p:cNvGrpSpPr/>
          <p:nvPr/>
        </p:nvGrpSpPr>
        <p:grpSpPr>
          <a:xfrm>
            <a:off x="5226695" y="2820544"/>
            <a:ext cx="1629734" cy="1629734"/>
            <a:chOff x="1220118" y="2343274"/>
            <a:chExt cx="2450851" cy="2450851"/>
          </a:xfrm>
        </p:grpSpPr>
        <p:sp>
          <p:nvSpPr>
            <p:cNvPr id="118" name="Oval 11">
              <a:extLst>
                <a:ext uri="{FF2B5EF4-FFF2-40B4-BE49-F238E27FC236}">
                  <a16:creationId xmlns:a16="http://schemas.microsoft.com/office/drawing/2014/main" id="{C6CC8E3B-A87F-E441-BF27-1C1C3957A280}"/>
                </a:ext>
              </a:extLst>
            </p:cNvPr>
            <p:cNvSpPr/>
            <p:nvPr/>
          </p:nvSpPr>
          <p:spPr>
            <a:xfrm>
              <a:off x="1220118" y="2343274"/>
              <a:ext cx="2450851" cy="2450851"/>
            </a:xfrm>
            <a:prstGeom prst="ellipse">
              <a:avLst/>
            </a:prstGeom>
            <a:solidFill>
              <a:schemeClr val="accent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19" name="Oval 12">
              <a:extLst>
                <a:ext uri="{FF2B5EF4-FFF2-40B4-BE49-F238E27FC236}">
                  <a16:creationId xmlns:a16="http://schemas.microsoft.com/office/drawing/2014/main" id="{CF129D27-5332-774C-9F60-5FFAE37BA419}"/>
                </a:ext>
              </a:extLst>
            </p:cNvPr>
            <p:cNvSpPr/>
            <p:nvPr/>
          </p:nvSpPr>
          <p:spPr>
            <a:xfrm>
              <a:off x="1395764" y="2518920"/>
              <a:ext cx="2099561" cy="2099561"/>
            </a:xfrm>
            <a:prstGeom prst="ellipse">
              <a:avLst/>
            </a:prstGeom>
            <a:solidFill>
              <a:schemeClr val="accent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0" name="Oval 13">
              <a:extLst>
                <a:ext uri="{FF2B5EF4-FFF2-40B4-BE49-F238E27FC236}">
                  <a16:creationId xmlns:a16="http://schemas.microsoft.com/office/drawing/2014/main" id="{8AE1A6F0-3173-E442-9FB7-3380666EB52B}"/>
                </a:ext>
              </a:extLst>
            </p:cNvPr>
            <p:cNvSpPr/>
            <p:nvPr/>
          </p:nvSpPr>
          <p:spPr>
            <a:xfrm>
              <a:off x="1580469" y="2703625"/>
              <a:ext cx="1730150" cy="1730150"/>
            </a:xfrm>
            <a:prstGeom prst="ellipse">
              <a:avLst/>
            </a:prstGeom>
            <a:gradFill>
              <a:gsLst>
                <a:gs pos="0">
                  <a:srgbClr val="033A6A"/>
                </a:gs>
                <a:gs pos="100000">
                  <a:srgbClr val="1277C6"/>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sp>
        <p:nvSpPr>
          <p:cNvPr id="34" name="Rectangle 33"/>
          <p:cNvSpPr/>
          <p:nvPr/>
        </p:nvSpPr>
        <p:spPr>
          <a:xfrm>
            <a:off x="1458553" y="4878781"/>
            <a:ext cx="1920628" cy="726609"/>
          </a:xfrm>
          <a:prstGeom prst="rect">
            <a:avLst/>
          </a:prstGeom>
        </p:spPr>
        <p:txBody>
          <a:bodyPr wrap="square">
            <a:spAutoFit/>
          </a:bodyPr>
          <a:lstStyle/>
          <a:p>
            <a:pPr algn="ctr">
              <a:lnSpc>
                <a:spcPct val="120000"/>
              </a:lnSpc>
            </a:pPr>
            <a:r>
              <a:rPr lang="es-MX" b="1" dirty="0">
                <a:solidFill>
                  <a:schemeClr val="bg1"/>
                </a:solidFill>
                <a:latin typeface="Arial" panose="020B0604020202020204" pitchFamily="34" charset="0"/>
                <a:cs typeface="Arial" panose="020B0604020202020204" pitchFamily="34" charset="0"/>
              </a:rPr>
              <a:t>Indicadores globales</a:t>
            </a:r>
            <a:endParaRPr lang="es-MX" dirty="0">
              <a:solidFill>
                <a:schemeClr val="bg1"/>
              </a:solidFill>
              <a:latin typeface="Arial" panose="020B0604020202020204" pitchFamily="34" charset="0"/>
              <a:cs typeface="Arial" panose="020B0604020202020204" pitchFamily="34" charset="0"/>
            </a:endParaRPr>
          </a:p>
        </p:txBody>
      </p:sp>
      <p:grpSp>
        <p:nvGrpSpPr>
          <p:cNvPr id="66" name="Group 10">
            <a:extLst>
              <a:ext uri="{FF2B5EF4-FFF2-40B4-BE49-F238E27FC236}">
                <a16:creationId xmlns:a16="http://schemas.microsoft.com/office/drawing/2014/main" id="{9017B151-A156-3E46-A2F1-D4816C08A080}"/>
              </a:ext>
            </a:extLst>
          </p:cNvPr>
          <p:cNvGrpSpPr/>
          <p:nvPr/>
        </p:nvGrpSpPr>
        <p:grpSpPr>
          <a:xfrm>
            <a:off x="1639609" y="2820544"/>
            <a:ext cx="1629734" cy="1629734"/>
            <a:chOff x="1220118" y="2343274"/>
            <a:chExt cx="2450851" cy="2450851"/>
          </a:xfrm>
        </p:grpSpPr>
        <p:sp>
          <p:nvSpPr>
            <p:cNvPr id="67" name="Oval 11">
              <a:extLst>
                <a:ext uri="{FF2B5EF4-FFF2-40B4-BE49-F238E27FC236}">
                  <a16:creationId xmlns:a16="http://schemas.microsoft.com/office/drawing/2014/main" id="{AAB66C3F-5BD4-C347-8AEA-E24B2C55A9A3}"/>
                </a:ext>
              </a:extLst>
            </p:cNvPr>
            <p:cNvSpPr/>
            <p:nvPr/>
          </p:nvSpPr>
          <p:spPr>
            <a:xfrm>
              <a:off x="1220118" y="2343274"/>
              <a:ext cx="2450851" cy="2450851"/>
            </a:xfrm>
            <a:prstGeom prst="ellipse">
              <a:avLst/>
            </a:prstGeom>
            <a:solidFill>
              <a:schemeClr val="accent1">
                <a:alpha val="13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8" name="Oval 12">
              <a:extLst>
                <a:ext uri="{FF2B5EF4-FFF2-40B4-BE49-F238E27FC236}">
                  <a16:creationId xmlns:a16="http://schemas.microsoft.com/office/drawing/2014/main" id="{AFEE8C15-F88F-164E-BC08-414C0A51879B}"/>
                </a:ext>
              </a:extLst>
            </p:cNvPr>
            <p:cNvSpPr/>
            <p:nvPr/>
          </p:nvSpPr>
          <p:spPr>
            <a:xfrm>
              <a:off x="1395764" y="2518920"/>
              <a:ext cx="2099561" cy="2099561"/>
            </a:xfrm>
            <a:prstGeom prst="ellipse">
              <a:avLst/>
            </a:prstGeom>
            <a:solidFill>
              <a:schemeClr val="accent1">
                <a:alpha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9" name="Oval 13">
              <a:extLst>
                <a:ext uri="{FF2B5EF4-FFF2-40B4-BE49-F238E27FC236}">
                  <a16:creationId xmlns:a16="http://schemas.microsoft.com/office/drawing/2014/main" id="{AF351A95-E2BF-BD49-9D1D-F92625E14AEB}"/>
                </a:ext>
              </a:extLst>
            </p:cNvPr>
            <p:cNvSpPr/>
            <p:nvPr/>
          </p:nvSpPr>
          <p:spPr>
            <a:xfrm>
              <a:off x="1580469" y="2703625"/>
              <a:ext cx="1730150" cy="1730150"/>
            </a:xfrm>
            <a:prstGeom prst="ellipse">
              <a:avLst/>
            </a:prstGeom>
            <a:gradFill>
              <a:gsLst>
                <a:gs pos="0">
                  <a:srgbClr val="033A6A"/>
                </a:gs>
                <a:gs pos="100000">
                  <a:srgbClr val="1277C6"/>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grpSp>
      <p:sp>
        <p:nvSpPr>
          <p:cNvPr id="3" name="Rectángulo 2">
            <a:extLst>
              <a:ext uri="{FF2B5EF4-FFF2-40B4-BE49-F238E27FC236}">
                <a16:creationId xmlns:a16="http://schemas.microsoft.com/office/drawing/2014/main" id="{55056541-ABE9-F547-9EA9-AC921482E451}"/>
              </a:ext>
            </a:extLst>
          </p:cNvPr>
          <p:cNvSpPr/>
          <p:nvPr/>
        </p:nvSpPr>
        <p:spPr>
          <a:xfrm>
            <a:off x="2023442" y="3483732"/>
            <a:ext cx="888236" cy="369332"/>
          </a:xfrm>
          <a:prstGeom prst="rect">
            <a:avLst/>
          </a:prstGeom>
        </p:spPr>
        <p:txBody>
          <a:bodyPr wrap="square">
            <a:spAutoFit/>
          </a:bodyPr>
          <a:lstStyle/>
          <a:p>
            <a:pPr algn="ctr"/>
            <a:r>
              <a:rPr lang="es-MX" b="1" dirty="0">
                <a:solidFill>
                  <a:schemeClr val="bg1"/>
                </a:solidFill>
                <a:latin typeface="Arial" panose="020B0604020202020204" pitchFamily="34" charset="0"/>
                <a:cs typeface="Arial" panose="020B0604020202020204" pitchFamily="34" charset="0"/>
              </a:rPr>
              <a:t>ONU</a:t>
            </a:r>
            <a:endParaRPr lang="es-MX" dirty="0"/>
          </a:p>
        </p:txBody>
      </p:sp>
      <p:sp>
        <p:nvSpPr>
          <p:cNvPr id="4" name="Marcador de número de diapositiva 3">
            <a:extLst>
              <a:ext uri="{FF2B5EF4-FFF2-40B4-BE49-F238E27FC236}">
                <a16:creationId xmlns:a16="http://schemas.microsoft.com/office/drawing/2014/main" id="{8E980741-7A95-D447-8CDB-91F07DF7AE2F}"/>
              </a:ext>
            </a:extLst>
          </p:cNvPr>
          <p:cNvSpPr>
            <a:spLocks noGrp="1"/>
          </p:cNvSpPr>
          <p:nvPr>
            <p:ph type="sldNum" sz="quarter" idx="12"/>
          </p:nvPr>
        </p:nvSpPr>
        <p:spPr>
          <a:xfrm>
            <a:off x="9271000" y="171450"/>
            <a:ext cx="2743200" cy="365125"/>
          </a:xfrm>
        </p:spPr>
        <p:txBody>
          <a:bodyPr/>
          <a:lstStyle/>
          <a:p>
            <a:fld id="{FA36A776-E82A-DB4C-BEC6-9E86C7D9FDA4}" type="slidenum">
              <a:rPr lang="es-MX" smtClean="0">
                <a:solidFill>
                  <a:schemeClr val="bg1">
                    <a:lumMod val="50000"/>
                  </a:schemeClr>
                </a:solidFill>
              </a:rPr>
              <a:pPr/>
              <a:t>26</a:t>
            </a:fld>
            <a:endParaRPr lang="es-MX" dirty="0">
              <a:solidFill>
                <a:schemeClr val="bg1">
                  <a:lumMod val="50000"/>
                </a:schemeClr>
              </a:solidFill>
              <a:latin typeface="Arial" panose="020B0604020202020204" pitchFamily="34" charset="0"/>
              <a:cs typeface="Arial" panose="020B0604020202020204" pitchFamily="34" charset="0"/>
            </a:endParaRPr>
          </a:p>
        </p:txBody>
      </p:sp>
      <p:sp>
        <p:nvSpPr>
          <p:cNvPr id="84" name="Rectángulo 83">
            <a:extLst>
              <a:ext uri="{FF2B5EF4-FFF2-40B4-BE49-F238E27FC236}">
                <a16:creationId xmlns:a16="http://schemas.microsoft.com/office/drawing/2014/main" id="{F9505D83-FA5B-E14C-9703-E62FA92EE61D}"/>
              </a:ext>
            </a:extLst>
          </p:cNvPr>
          <p:cNvSpPr/>
          <p:nvPr/>
        </p:nvSpPr>
        <p:spPr>
          <a:xfrm>
            <a:off x="5511053" y="3483732"/>
            <a:ext cx="1107204" cy="369332"/>
          </a:xfrm>
          <a:prstGeom prst="rect">
            <a:avLst/>
          </a:prstGeom>
        </p:spPr>
        <p:txBody>
          <a:bodyPr wrap="square">
            <a:spAutoFit/>
          </a:bodyPr>
          <a:lstStyle/>
          <a:p>
            <a:pPr algn="ctr"/>
            <a:r>
              <a:rPr lang="es-MX" b="1" dirty="0">
                <a:solidFill>
                  <a:schemeClr val="bg1"/>
                </a:solidFill>
                <a:latin typeface="Arial" panose="020B0604020202020204" pitchFamily="34" charset="0"/>
                <a:cs typeface="Arial" panose="020B0604020202020204" pitchFamily="34" charset="0"/>
              </a:rPr>
              <a:t>CEPAL</a:t>
            </a:r>
            <a:endParaRPr lang="es-MX" dirty="0"/>
          </a:p>
        </p:txBody>
      </p:sp>
      <p:sp>
        <p:nvSpPr>
          <p:cNvPr id="91" name="Rectángulo 90">
            <a:extLst>
              <a:ext uri="{FF2B5EF4-FFF2-40B4-BE49-F238E27FC236}">
                <a16:creationId xmlns:a16="http://schemas.microsoft.com/office/drawing/2014/main" id="{72B1BB5B-BD66-9148-BCBA-5CB794AF17B3}"/>
              </a:ext>
            </a:extLst>
          </p:cNvPr>
          <p:cNvSpPr/>
          <p:nvPr/>
        </p:nvSpPr>
        <p:spPr>
          <a:xfrm>
            <a:off x="9286861" y="3483732"/>
            <a:ext cx="888236" cy="369332"/>
          </a:xfrm>
          <a:prstGeom prst="rect">
            <a:avLst/>
          </a:prstGeom>
        </p:spPr>
        <p:txBody>
          <a:bodyPr wrap="square">
            <a:spAutoFit/>
          </a:bodyPr>
          <a:lstStyle/>
          <a:p>
            <a:pPr algn="ctr"/>
            <a:r>
              <a:rPr lang="es-MX" b="1" dirty="0">
                <a:solidFill>
                  <a:schemeClr val="bg1"/>
                </a:solidFill>
                <a:latin typeface="Arial" panose="020B0604020202020204" pitchFamily="34" charset="0"/>
                <a:cs typeface="Arial" panose="020B0604020202020204" pitchFamily="34" charset="0"/>
              </a:rPr>
              <a:t>PAÍS</a:t>
            </a:r>
            <a:endParaRPr lang="es-MX" dirty="0"/>
          </a:p>
        </p:txBody>
      </p:sp>
      <p:sp>
        <p:nvSpPr>
          <p:cNvPr id="98" name="Text Placeholder 1">
            <a:extLst>
              <a:ext uri="{FF2B5EF4-FFF2-40B4-BE49-F238E27FC236}">
                <a16:creationId xmlns:a16="http://schemas.microsoft.com/office/drawing/2014/main" id="{E00A74F1-BDD3-124B-806C-C9D4FF39A12E}"/>
              </a:ext>
            </a:extLst>
          </p:cNvPr>
          <p:cNvSpPr txBox="1">
            <a:spLocks/>
          </p:cNvSpPr>
          <p:nvPr/>
        </p:nvSpPr>
        <p:spPr>
          <a:xfrm>
            <a:off x="0" y="397512"/>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2400" dirty="0">
                <a:solidFill>
                  <a:srgbClr val="033057"/>
                </a:solidFill>
                <a:latin typeface="Arial" panose="020B0604020202020204" pitchFamily="34" charset="0"/>
                <a:cs typeface="Arial" panose="020B0604020202020204" pitchFamily="34" charset="0"/>
              </a:rPr>
              <a:t>SEGUIMIENTO DE LA AGENDA 2030</a:t>
            </a:r>
          </a:p>
        </p:txBody>
      </p:sp>
      <p:sp>
        <p:nvSpPr>
          <p:cNvPr id="99" name="Text Placeholder 1">
            <a:extLst>
              <a:ext uri="{FF2B5EF4-FFF2-40B4-BE49-F238E27FC236}">
                <a16:creationId xmlns:a16="http://schemas.microsoft.com/office/drawing/2014/main" id="{E9B3FCBB-5DDE-7F4F-82DB-AE20B9DD49E6}"/>
              </a:ext>
            </a:extLst>
          </p:cNvPr>
          <p:cNvSpPr txBox="1">
            <a:spLocks/>
          </p:cNvSpPr>
          <p:nvPr/>
        </p:nvSpPr>
        <p:spPr>
          <a:xfrm>
            <a:off x="0" y="772027"/>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4000" b="1" dirty="0">
                <a:solidFill>
                  <a:srgbClr val="033057"/>
                </a:solidFill>
                <a:latin typeface="Arial" panose="020B0604020202020204" pitchFamily="34" charset="0"/>
                <a:cs typeface="Arial" panose="020B0604020202020204" pitchFamily="34" charset="0"/>
              </a:rPr>
              <a:t>INDICADORES</a:t>
            </a:r>
          </a:p>
        </p:txBody>
      </p:sp>
      <p:pic>
        <p:nvPicPr>
          <p:cNvPr id="100" name="Gráfico 99">
            <a:extLst>
              <a:ext uri="{FF2B5EF4-FFF2-40B4-BE49-F238E27FC236}">
                <a16:creationId xmlns:a16="http://schemas.microsoft.com/office/drawing/2014/main" id="{8C381178-E4E6-E047-94F2-6F23478662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27699" y="1398884"/>
            <a:ext cx="736600" cy="165100"/>
          </a:xfrm>
          <a:prstGeom prst="rect">
            <a:avLst/>
          </a:prstGeom>
        </p:spPr>
      </p:pic>
      <p:sp>
        <p:nvSpPr>
          <p:cNvPr id="101" name="TextBox 30">
            <a:extLst>
              <a:ext uri="{FF2B5EF4-FFF2-40B4-BE49-F238E27FC236}">
                <a16:creationId xmlns:a16="http://schemas.microsoft.com/office/drawing/2014/main" id="{32861F35-E200-DF41-B379-69D35AF5453F}"/>
              </a:ext>
            </a:extLst>
          </p:cNvPr>
          <p:cNvSpPr txBox="1"/>
          <p:nvPr/>
        </p:nvSpPr>
        <p:spPr>
          <a:xfrm>
            <a:off x="1" y="1861181"/>
            <a:ext cx="12192000" cy="369332"/>
          </a:xfrm>
          <a:prstGeom prst="rect">
            <a:avLst/>
          </a:prstGeom>
          <a:noFill/>
        </p:spPr>
        <p:txBody>
          <a:bodyPr wrap="square" rtlCol="0">
            <a:spAutoFit/>
          </a:bodyPr>
          <a:lstStyle/>
          <a:p>
            <a:pPr algn="ctr"/>
            <a:r>
              <a:rPr lang="es-MX" altLang="ko-KR" b="1" dirty="0">
                <a:solidFill>
                  <a:srgbClr val="1D79C3"/>
                </a:solidFill>
                <a:latin typeface="Arial" panose="020B0604020202020204" pitchFamily="34" charset="0"/>
                <a:cs typeface="Arial" panose="020B0604020202020204" pitchFamily="34" charset="0"/>
              </a:rPr>
              <a:t>¿Quién define los indicadores para el seguimiento de la Agenda 2030?</a:t>
            </a:r>
            <a:endParaRPr lang="es-MX" altLang="ko-KR"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10" name="Rectangle 33">
            <a:extLst>
              <a:ext uri="{FF2B5EF4-FFF2-40B4-BE49-F238E27FC236}">
                <a16:creationId xmlns:a16="http://schemas.microsoft.com/office/drawing/2014/main" id="{2102A0A2-FFBA-6741-8262-BE4B971793BC}"/>
              </a:ext>
            </a:extLst>
          </p:cNvPr>
          <p:cNvSpPr/>
          <p:nvPr/>
        </p:nvSpPr>
        <p:spPr>
          <a:xfrm>
            <a:off x="5109139" y="4878781"/>
            <a:ext cx="1920628" cy="1723805"/>
          </a:xfrm>
          <a:prstGeom prst="rect">
            <a:avLst/>
          </a:prstGeom>
        </p:spPr>
        <p:txBody>
          <a:bodyPr wrap="square">
            <a:spAutoFit/>
          </a:bodyPr>
          <a:lstStyle/>
          <a:p>
            <a:pPr algn="ctr">
              <a:lnSpc>
                <a:spcPct val="120000"/>
              </a:lnSpc>
            </a:pPr>
            <a:r>
              <a:rPr lang="es-MX" b="1" dirty="0">
                <a:solidFill>
                  <a:schemeClr val="bg1"/>
                </a:solidFill>
                <a:latin typeface="Arial" panose="020B0604020202020204" pitchFamily="34" charset="0"/>
                <a:cs typeface="Arial" panose="020B0604020202020204" pitchFamily="34" charset="0"/>
              </a:rPr>
              <a:t>Indicadores Regionales para América Latina y el Caribe</a:t>
            </a:r>
            <a:endParaRPr lang="es-MX" dirty="0">
              <a:solidFill>
                <a:schemeClr val="bg1"/>
              </a:solidFill>
              <a:latin typeface="Arial" panose="020B0604020202020204" pitchFamily="34" charset="0"/>
              <a:cs typeface="Arial" panose="020B0604020202020204" pitchFamily="34" charset="0"/>
            </a:endParaRPr>
          </a:p>
        </p:txBody>
      </p:sp>
      <p:sp>
        <p:nvSpPr>
          <p:cNvPr id="111" name="Rectangle 33">
            <a:extLst>
              <a:ext uri="{FF2B5EF4-FFF2-40B4-BE49-F238E27FC236}">
                <a16:creationId xmlns:a16="http://schemas.microsoft.com/office/drawing/2014/main" id="{9C1C4D06-C86C-234E-A583-BB2F33337A23}"/>
              </a:ext>
            </a:extLst>
          </p:cNvPr>
          <p:cNvSpPr/>
          <p:nvPr/>
        </p:nvSpPr>
        <p:spPr>
          <a:xfrm>
            <a:off x="8775947" y="4878781"/>
            <a:ext cx="1920628" cy="726609"/>
          </a:xfrm>
          <a:prstGeom prst="rect">
            <a:avLst/>
          </a:prstGeom>
        </p:spPr>
        <p:txBody>
          <a:bodyPr wrap="square">
            <a:spAutoFit/>
          </a:bodyPr>
          <a:lstStyle/>
          <a:p>
            <a:pPr algn="ctr">
              <a:lnSpc>
                <a:spcPct val="120000"/>
              </a:lnSpc>
            </a:pPr>
            <a:r>
              <a:rPr lang="es-MX" b="1" dirty="0">
                <a:solidFill>
                  <a:schemeClr val="bg1"/>
                </a:solidFill>
                <a:latin typeface="Arial" panose="020B0604020202020204" pitchFamily="34" charset="0"/>
                <a:cs typeface="Arial" panose="020B0604020202020204" pitchFamily="34" charset="0"/>
              </a:rPr>
              <a:t>Indicadores Nacionales</a:t>
            </a:r>
            <a:endParaRPr lang="es-MX" dirty="0">
              <a:solidFill>
                <a:schemeClr val="bg1"/>
              </a:solidFill>
              <a:latin typeface="Arial" panose="020B0604020202020204" pitchFamily="34" charset="0"/>
              <a:cs typeface="Arial" panose="020B0604020202020204" pitchFamily="34" charset="0"/>
            </a:endParaRPr>
          </a:p>
        </p:txBody>
      </p:sp>
      <p:cxnSp>
        <p:nvCxnSpPr>
          <p:cNvPr id="113" name="직선 연결선 250">
            <a:extLst>
              <a:ext uri="{FF2B5EF4-FFF2-40B4-BE49-F238E27FC236}">
                <a16:creationId xmlns:a16="http://schemas.microsoft.com/office/drawing/2014/main" id="{8913CB57-4579-4940-8CB6-55802DACB605}"/>
              </a:ext>
            </a:extLst>
          </p:cNvPr>
          <p:cNvCxnSpPr>
            <a:cxnSpLocks/>
          </p:cNvCxnSpPr>
          <p:nvPr/>
        </p:nvCxnSpPr>
        <p:spPr>
          <a:xfrm flipV="1">
            <a:off x="2426769" y="4434512"/>
            <a:ext cx="0" cy="262925"/>
          </a:xfrm>
          <a:prstGeom prst="line">
            <a:avLst/>
          </a:prstGeom>
          <a:noFill/>
          <a:ln w="12700" cap="flat" cmpd="sng" algn="ctr">
            <a:solidFill>
              <a:schemeClr val="bg1"/>
            </a:solidFill>
            <a:prstDash val="dash"/>
            <a:miter lim="800000"/>
            <a:headEnd type="oval" w="lg" len="lg"/>
          </a:ln>
          <a:effectLst/>
        </p:spPr>
      </p:cxnSp>
      <p:cxnSp>
        <p:nvCxnSpPr>
          <p:cNvPr id="114" name="직선 연결선 250">
            <a:extLst>
              <a:ext uri="{FF2B5EF4-FFF2-40B4-BE49-F238E27FC236}">
                <a16:creationId xmlns:a16="http://schemas.microsoft.com/office/drawing/2014/main" id="{692D72E7-9ECA-6B49-94AD-74B0D40F9326}"/>
              </a:ext>
            </a:extLst>
          </p:cNvPr>
          <p:cNvCxnSpPr>
            <a:cxnSpLocks/>
          </p:cNvCxnSpPr>
          <p:nvPr/>
        </p:nvCxnSpPr>
        <p:spPr>
          <a:xfrm flipV="1">
            <a:off x="6064655" y="4434512"/>
            <a:ext cx="0" cy="262925"/>
          </a:xfrm>
          <a:prstGeom prst="line">
            <a:avLst/>
          </a:prstGeom>
          <a:noFill/>
          <a:ln w="12700" cap="flat" cmpd="sng" algn="ctr">
            <a:solidFill>
              <a:schemeClr val="bg1"/>
            </a:solidFill>
            <a:prstDash val="dash"/>
            <a:miter lim="800000"/>
            <a:headEnd type="oval" w="lg" len="lg"/>
          </a:ln>
          <a:effectLst/>
        </p:spPr>
      </p:cxnSp>
      <p:cxnSp>
        <p:nvCxnSpPr>
          <p:cNvPr id="115" name="직선 연결선 250">
            <a:extLst>
              <a:ext uri="{FF2B5EF4-FFF2-40B4-BE49-F238E27FC236}">
                <a16:creationId xmlns:a16="http://schemas.microsoft.com/office/drawing/2014/main" id="{EFBA5AE2-ACB6-7443-8051-575EDF53C1E1}"/>
              </a:ext>
            </a:extLst>
          </p:cNvPr>
          <p:cNvCxnSpPr>
            <a:cxnSpLocks/>
          </p:cNvCxnSpPr>
          <p:nvPr/>
        </p:nvCxnSpPr>
        <p:spPr>
          <a:xfrm flipV="1">
            <a:off x="9731463" y="4434512"/>
            <a:ext cx="0" cy="262925"/>
          </a:xfrm>
          <a:prstGeom prst="line">
            <a:avLst/>
          </a:prstGeom>
          <a:noFill/>
          <a:ln w="12700" cap="flat" cmpd="sng" algn="ctr">
            <a:solidFill>
              <a:schemeClr val="bg1"/>
            </a:solidFill>
            <a:prstDash val="dash"/>
            <a:miter lim="800000"/>
            <a:headEnd type="oval" w="lg" len="lg"/>
          </a:ln>
          <a:effectLst/>
        </p:spPr>
      </p:cxnSp>
    </p:spTree>
    <p:extLst>
      <p:ext uri="{BB962C8B-B14F-4D97-AF65-F5344CB8AC3E}">
        <p14:creationId xmlns:p14="http://schemas.microsoft.com/office/powerpoint/2010/main" val="93395193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55ABD-4B26-8E4B-A6F6-DF1069BBC708}"/>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0FF1064B-4083-33B6-D126-272C37E2EE7B}"/>
              </a:ext>
            </a:extLst>
          </p:cNvPr>
          <p:cNvSpPr/>
          <p:nvPr/>
        </p:nvSpPr>
        <p:spPr>
          <a:xfrm flipH="1">
            <a:off x="-1" y="1462531"/>
            <a:ext cx="12192000" cy="41342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rgbClr val="1BA3E2"/>
              </a:solidFill>
            </a:endParaRPr>
          </a:p>
        </p:txBody>
      </p:sp>
      <p:sp>
        <p:nvSpPr>
          <p:cNvPr id="2" name="Text Placeholder 1">
            <a:extLst>
              <a:ext uri="{FF2B5EF4-FFF2-40B4-BE49-F238E27FC236}">
                <a16:creationId xmlns:a16="http://schemas.microsoft.com/office/drawing/2014/main" id="{D7901605-8AD2-4375-D08B-FDF5AB0823C0}"/>
              </a:ext>
            </a:extLst>
          </p:cNvPr>
          <p:cNvSpPr txBox="1">
            <a:spLocks/>
          </p:cNvSpPr>
          <p:nvPr/>
        </p:nvSpPr>
        <p:spPr>
          <a:xfrm>
            <a:off x="1820778" y="357493"/>
            <a:ext cx="8518842" cy="5238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b="1" dirty="0">
                <a:solidFill>
                  <a:schemeClr val="accent1">
                    <a:lumMod val="50000"/>
                  </a:schemeClr>
                </a:solidFill>
                <a:latin typeface="Arial" panose="020B0604020202020204" pitchFamily="34" charset="0"/>
                <a:cs typeface="Arial" panose="020B0604020202020204" pitchFamily="34" charset="0"/>
              </a:rPr>
              <a:t>INDICADORES COMPROMETIDOS POR MÉXICO</a:t>
            </a:r>
          </a:p>
        </p:txBody>
      </p:sp>
      <p:pic>
        <p:nvPicPr>
          <p:cNvPr id="8" name="Gráfico 7" descr="Globo terráqueo: Europa y África con relleno sólido">
            <a:extLst>
              <a:ext uri="{FF2B5EF4-FFF2-40B4-BE49-F238E27FC236}">
                <a16:creationId xmlns:a16="http://schemas.microsoft.com/office/drawing/2014/main" id="{60CC65C9-723C-93A7-E521-D86FC98240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4930" y="2411386"/>
            <a:ext cx="1578952" cy="1578952"/>
          </a:xfrm>
          <a:prstGeom prst="rect">
            <a:avLst/>
          </a:prstGeom>
        </p:spPr>
      </p:pic>
      <p:pic>
        <p:nvPicPr>
          <p:cNvPr id="9" name="Imagen 8">
            <a:extLst>
              <a:ext uri="{FF2B5EF4-FFF2-40B4-BE49-F238E27FC236}">
                <a16:creationId xmlns:a16="http://schemas.microsoft.com/office/drawing/2014/main" id="{B6FF363D-7625-8726-E52B-A3AF421C8A47}"/>
              </a:ext>
            </a:extLst>
          </p:cNvPr>
          <p:cNvPicPr>
            <a:picLocks noChangeAspect="1"/>
          </p:cNvPicPr>
          <p:nvPr/>
        </p:nvPicPr>
        <p:blipFill>
          <a:blip r:embed="rId4">
            <a:duotone>
              <a:prstClr val="black"/>
              <a:srgbClr val="1D79C3">
                <a:tint val="45000"/>
                <a:satMod val="400000"/>
              </a:srgbClr>
            </a:duotone>
            <a:extLst>
              <a:ext uri="{BEBA8EAE-BF5A-486C-A8C5-ECC9F3942E4B}">
                <a14:imgProps xmlns:a14="http://schemas.microsoft.com/office/drawing/2010/main">
                  <a14:imgLayer r:embed="rId5">
                    <a14:imgEffect>
                      <a14:colorTemperature colorTemp="5900"/>
                    </a14:imgEffect>
                    <a14:imgEffect>
                      <a14:saturation sat="0"/>
                    </a14:imgEffect>
                  </a14:imgLayer>
                </a14:imgProps>
              </a:ext>
            </a:extLst>
          </a:blip>
          <a:stretch>
            <a:fillRect/>
          </a:stretch>
        </p:blipFill>
        <p:spPr>
          <a:xfrm>
            <a:off x="4210573" y="2519827"/>
            <a:ext cx="1312536" cy="1412583"/>
          </a:xfrm>
          <a:prstGeom prst="rect">
            <a:avLst/>
          </a:prstGeom>
          <a:ln>
            <a:noFill/>
          </a:ln>
        </p:spPr>
      </p:pic>
      <p:pic>
        <p:nvPicPr>
          <p:cNvPr id="10" name="Gráfico 9">
            <a:extLst>
              <a:ext uri="{FF2B5EF4-FFF2-40B4-BE49-F238E27FC236}">
                <a16:creationId xmlns:a16="http://schemas.microsoft.com/office/drawing/2014/main" id="{D94E28D8-358E-0732-8731-187FB12C25C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8827" y="2521212"/>
            <a:ext cx="1583063" cy="1135828"/>
          </a:xfrm>
          <a:prstGeom prst="rect">
            <a:avLst/>
          </a:prstGeom>
        </p:spPr>
      </p:pic>
      <p:sp>
        <p:nvSpPr>
          <p:cNvPr id="11" name="CuadroTexto 10">
            <a:extLst>
              <a:ext uri="{FF2B5EF4-FFF2-40B4-BE49-F238E27FC236}">
                <a16:creationId xmlns:a16="http://schemas.microsoft.com/office/drawing/2014/main" id="{6F921997-430A-DCE2-2F4E-D546239E1AA9}"/>
              </a:ext>
            </a:extLst>
          </p:cNvPr>
          <p:cNvSpPr txBox="1"/>
          <p:nvPr/>
        </p:nvSpPr>
        <p:spPr>
          <a:xfrm>
            <a:off x="1518139" y="1724984"/>
            <a:ext cx="1312536" cy="461665"/>
          </a:xfrm>
          <a:prstGeom prst="rect">
            <a:avLst/>
          </a:prstGeom>
          <a:noFill/>
        </p:spPr>
        <p:txBody>
          <a:bodyPr wrap="square">
            <a:spAutoFit/>
          </a:bodyPr>
          <a:lstStyle/>
          <a:p>
            <a:pPr algn="ctr"/>
            <a:r>
              <a:rPr lang="es-MX" sz="2400" b="1" dirty="0">
                <a:solidFill>
                  <a:srgbClr val="555B72"/>
                </a:solidFill>
                <a:latin typeface="Arial" panose="020B0604020202020204" pitchFamily="34" charset="0"/>
                <a:cs typeface="Arial" panose="020B0604020202020204" pitchFamily="34" charset="0"/>
              </a:rPr>
              <a:t>Global</a:t>
            </a:r>
          </a:p>
        </p:txBody>
      </p:sp>
      <p:sp>
        <p:nvSpPr>
          <p:cNvPr id="12" name="CuadroTexto 11">
            <a:extLst>
              <a:ext uri="{FF2B5EF4-FFF2-40B4-BE49-F238E27FC236}">
                <a16:creationId xmlns:a16="http://schemas.microsoft.com/office/drawing/2014/main" id="{2F338403-54A1-4C25-722A-C41407FC0E1E}"/>
              </a:ext>
            </a:extLst>
          </p:cNvPr>
          <p:cNvSpPr txBox="1"/>
          <p:nvPr/>
        </p:nvSpPr>
        <p:spPr>
          <a:xfrm>
            <a:off x="4073341" y="1724984"/>
            <a:ext cx="1578951" cy="461665"/>
          </a:xfrm>
          <a:prstGeom prst="rect">
            <a:avLst/>
          </a:prstGeom>
          <a:noFill/>
        </p:spPr>
        <p:txBody>
          <a:bodyPr wrap="square">
            <a:spAutoFit/>
          </a:bodyPr>
          <a:lstStyle/>
          <a:p>
            <a:pPr algn="ctr"/>
            <a:r>
              <a:rPr lang="es-MX" sz="2400" b="1" dirty="0">
                <a:solidFill>
                  <a:srgbClr val="555B72"/>
                </a:solidFill>
                <a:latin typeface="Arial" panose="020B0604020202020204" pitchFamily="34" charset="0"/>
                <a:cs typeface="Arial" panose="020B0604020202020204" pitchFamily="34" charset="0"/>
              </a:rPr>
              <a:t>Regional</a:t>
            </a:r>
          </a:p>
        </p:txBody>
      </p:sp>
      <p:sp>
        <p:nvSpPr>
          <p:cNvPr id="13" name="CuadroTexto 12">
            <a:extLst>
              <a:ext uri="{FF2B5EF4-FFF2-40B4-BE49-F238E27FC236}">
                <a16:creationId xmlns:a16="http://schemas.microsoft.com/office/drawing/2014/main" id="{C65D55CD-0ECF-54DB-7566-254AE501A320}"/>
              </a:ext>
            </a:extLst>
          </p:cNvPr>
          <p:cNvSpPr txBox="1"/>
          <p:nvPr/>
        </p:nvSpPr>
        <p:spPr>
          <a:xfrm>
            <a:off x="6628544" y="1724984"/>
            <a:ext cx="1713345" cy="461665"/>
          </a:xfrm>
          <a:prstGeom prst="rect">
            <a:avLst/>
          </a:prstGeom>
          <a:noFill/>
        </p:spPr>
        <p:txBody>
          <a:bodyPr wrap="square">
            <a:spAutoFit/>
          </a:bodyPr>
          <a:lstStyle/>
          <a:p>
            <a:pPr algn="ctr"/>
            <a:r>
              <a:rPr lang="es-MX" sz="2400" b="1" dirty="0">
                <a:solidFill>
                  <a:srgbClr val="555B72"/>
                </a:solidFill>
                <a:latin typeface="Arial" panose="020B0604020202020204" pitchFamily="34" charset="0"/>
                <a:cs typeface="Arial" panose="020B0604020202020204" pitchFamily="34" charset="0"/>
              </a:rPr>
              <a:t>Nacional</a:t>
            </a:r>
          </a:p>
        </p:txBody>
      </p:sp>
      <p:sp>
        <p:nvSpPr>
          <p:cNvPr id="14" name="CuadroTexto 13">
            <a:extLst>
              <a:ext uri="{FF2B5EF4-FFF2-40B4-BE49-F238E27FC236}">
                <a16:creationId xmlns:a16="http://schemas.microsoft.com/office/drawing/2014/main" id="{DB4127BB-3648-5A59-B0B2-1001C3FF69F5}"/>
              </a:ext>
            </a:extLst>
          </p:cNvPr>
          <p:cNvSpPr txBox="1"/>
          <p:nvPr/>
        </p:nvSpPr>
        <p:spPr>
          <a:xfrm>
            <a:off x="9535948" y="2149776"/>
            <a:ext cx="1676711" cy="523220"/>
          </a:xfrm>
          <a:prstGeom prst="rect">
            <a:avLst/>
          </a:prstGeom>
          <a:noFill/>
        </p:spPr>
        <p:txBody>
          <a:bodyPr wrap="square">
            <a:spAutoFit/>
          </a:bodyPr>
          <a:lstStyle/>
          <a:p>
            <a:pPr algn="ctr"/>
            <a:r>
              <a:rPr lang="es-MX" sz="2800" b="1" dirty="0">
                <a:solidFill>
                  <a:srgbClr val="3A4D65"/>
                </a:solidFill>
                <a:latin typeface="Arial" panose="020B0604020202020204" pitchFamily="34" charset="0"/>
                <a:cs typeface="Arial" panose="020B0604020202020204" pitchFamily="34" charset="0"/>
              </a:rPr>
              <a:t>TOTAL</a:t>
            </a:r>
          </a:p>
        </p:txBody>
      </p:sp>
      <p:sp>
        <p:nvSpPr>
          <p:cNvPr id="3" name="CuadroTexto 2">
            <a:extLst>
              <a:ext uri="{FF2B5EF4-FFF2-40B4-BE49-F238E27FC236}">
                <a16:creationId xmlns:a16="http://schemas.microsoft.com/office/drawing/2014/main" id="{A5B23292-9AE5-2B5A-9594-FA86E50844D9}"/>
              </a:ext>
            </a:extLst>
          </p:cNvPr>
          <p:cNvSpPr txBox="1"/>
          <p:nvPr/>
        </p:nvSpPr>
        <p:spPr>
          <a:xfrm>
            <a:off x="1153964" y="4215076"/>
            <a:ext cx="2040885"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t>160 </a:t>
            </a:r>
            <a:b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br>
            <a: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t>indicadores</a:t>
            </a:r>
          </a:p>
        </p:txBody>
      </p:sp>
      <p:sp>
        <p:nvSpPr>
          <p:cNvPr id="4" name="CuadroTexto 3">
            <a:extLst>
              <a:ext uri="{FF2B5EF4-FFF2-40B4-BE49-F238E27FC236}">
                <a16:creationId xmlns:a16="http://schemas.microsoft.com/office/drawing/2014/main" id="{DF9A67EE-B2A6-589C-2344-EBD4A2D73552}"/>
              </a:ext>
            </a:extLst>
          </p:cNvPr>
          <p:cNvSpPr txBox="1"/>
          <p:nvPr/>
        </p:nvSpPr>
        <p:spPr>
          <a:xfrm>
            <a:off x="4039314" y="4215075"/>
            <a:ext cx="2040885"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t>24 </a:t>
            </a:r>
            <a:b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br>
            <a: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t>indicadores</a:t>
            </a:r>
          </a:p>
        </p:txBody>
      </p:sp>
      <p:sp>
        <p:nvSpPr>
          <p:cNvPr id="5" name="CuadroTexto 4">
            <a:extLst>
              <a:ext uri="{FF2B5EF4-FFF2-40B4-BE49-F238E27FC236}">
                <a16:creationId xmlns:a16="http://schemas.microsoft.com/office/drawing/2014/main" id="{863AD153-8337-9B6F-0250-2C54C9B680C1}"/>
              </a:ext>
            </a:extLst>
          </p:cNvPr>
          <p:cNvSpPr txBox="1"/>
          <p:nvPr/>
        </p:nvSpPr>
        <p:spPr>
          <a:xfrm>
            <a:off x="6691094" y="4215074"/>
            <a:ext cx="2040885" cy="8309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t>65 </a:t>
            </a:r>
            <a:b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br>
            <a: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t>indicadores</a:t>
            </a:r>
          </a:p>
        </p:txBody>
      </p:sp>
      <p:sp>
        <p:nvSpPr>
          <p:cNvPr id="6" name="CuadroTexto 5">
            <a:extLst>
              <a:ext uri="{FF2B5EF4-FFF2-40B4-BE49-F238E27FC236}">
                <a16:creationId xmlns:a16="http://schemas.microsoft.com/office/drawing/2014/main" id="{3F50092D-6B82-645C-4BC1-AD5EDC5A76D2}"/>
              </a:ext>
            </a:extLst>
          </p:cNvPr>
          <p:cNvSpPr txBox="1"/>
          <p:nvPr/>
        </p:nvSpPr>
        <p:spPr>
          <a:xfrm>
            <a:off x="9380556" y="2913317"/>
            <a:ext cx="2040885" cy="120032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s-MX" sz="2400" b="1" dirty="0">
                <a:solidFill>
                  <a:srgbClr val="08BC91"/>
                </a:solidFill>
                <a:latin typeface="Arial" panose="020B0604020202020204" pitchFamily="34" charset="0"/>
                <a:cs typeface="Arial" panose="020B0604020202020204" pitchFamily="34" charset="0"/>
              </a:rPr>
              <a:t>249</a:t>
            </a:r>
            <a: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t> </a:t>
            </a:r>
            <a:b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br>
            <a:r>
              <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rPr>
              <a:t>indicadores</a:t>
            </a:r>
          </a:p>
          <a:p>
            <a:pPr marL="0" marR="0" lvl="0" indent="0" algn="ctr" defTabSz="1219170" rtl="0" eaLnBrk="1" fontAlgn="auto" latinLnBrk="0" hangingPunct="1">
              <a:lnSpc>
                <a:spcPct val="100000"/>
              </a:lnSpc>
              <a:spcBef>
                <a:spcPts val="0"/>
              </a:spcBef>
              <a:spcAft>
                <a:spcPts val="0"/>
              </a:spcAft>
              <a:buClrTx/>
              <a:buSzTx/>
              <a:buFontTx/>
              <a:buNone/>
              <a:tabLst/>
              <a:defRPr/>
            </a:pPr>
            <a:r>
              <a:rPr lang="es-MX" sz="2400" b="1" dirty="0">
                <a:solidFill>
                  <a:srgbClr val="08BC91"/>
                </a:solidFill>
                <a:latin typeface="Arial" panose="020B0604020202020204" pitchFamily="34" charset="0"/>
                <a:cs typeface="Arial" panose="020B0604020202020204" pitchFamily="34" charset="0"/>
              </a:rPr>
              <a:t>únicos</a:t>
            </a:r>
            <a:endParaRPr kumimoji="0" lang="es-MX" sz="2400" b="1" i="0" u="none" strike="noStrike" kern="1200" cap="none" spc="0" normalizeH="0" baseline="0" noProof="0" dirty="0">
              <a:ln>
                <a:noFill/>
              </a:ln>
              <a:solidFill>
                <a:srgbClr val="08BC9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0364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FEFA5-EFA2-8B89-1AD6-998E61E7BBAC}"/>
            </a:ext>
          </a:extLst>
        </p:cNvPr>
        <p:cNvGrpSpPr/>
        <p:nvPr/>
      </p:nvGrpSpPr>
      <p:grpSpPr>
        <a:xfrm>
          <a:off x="0" y="0"/>
          <a:ext cx="0" cy="0"/>
          <a:chOff x="0" y="0"/>
          <a:chExt cx="0" cy="0"/>
        </a:xfrm>
      </p:grpSpPr>
      <p:sp>
        <p:nvSpPr>
          <p:cNvPr id="3" name="Text Placeholder 1">
            <a:extLst>
              <a:ext uri="{FF2B5EF4-FFF2-40B4-BE49-F238E27FC236}">
                <a16:creationId xmlns:a16="http://schemas.microsoft.com/office/drawing/2014/main" id="{2BF470D1-5C10-B156-14AF-4F9B6DAAC893}"/>
              </a:ext>
            </a:extLst>
          </p:cNvPr>
          <p:cNvSpPr txBox="1">
            <a:spLocks/>
          </p:cNvSpPr>
          <p:nvPr/>
        </p:nvSpPr>
        <p:spPr>
          <a:xfrm>
            <a:off x="463491" y="324364"/>
            <a:ext cx="10605820" cy="5760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3200" b="1" dirty="0">
                <a:solidFill>
                  <a:schemeClr val="accent1">
                    <a:lumMod val="50000"/>
                  </a:schemeClr>
                </a:solidFill>
                <a:latin typeface="Arial"/>
                <a:ea typeface="맑은 고딕"/>
                <a:cs typeface="Arial"/>
              </a:rPr>
              <a:t>ASPECTOS ABORDADOS EN EL CTEODS CON RELACIÓN A INDICADORES</a:t>
            </a:r>
            <a:endParaRPr lang="es-MX" altLang="ko-KR" sz="3200" b="1" dirty="0">
              <a:solidFill>
                <a:schemeClr val="accent1">
                  <a:lumMod val="50000"/>
                </a:schemeClr>
              </a:solidFill>
              <a:latin typeface="Arial" panose="020B0604020202020204" pitchFamily="34" charset="0"/>
              <a:ea typeface="맑은 고딕"/>
              <a:cs typeface="Arial" panose="020B0604020202020204" pitchFamily="34" charset="0"/>
            </a:endParaRPr>
          </a:p>
        </p:txBody>
      </p:sp>
      <p:sp>
        <p:nvSpPr>
          <p:cNvPr id="2" name="CuadroTexto 1">
            <a:extLst>
              <a:ext uri="{FF2B5EF4-FFF2-40B4-BE49-F238E27FC236}">
                <a16:creationId xmlns:a16="http://schemas.microsoft.com/office/drawing/2014/main" id="{6550FBEA-7326-B58D-EF6E-4849075D1595}"/>
              </a:ext>
            </a:extLst>
          </p:cNvPr>
          <p:cNvSpPr txBox="1"/>
          <p:nvPr/>
        </p:nvSpPr>
        <p:spPr>
          <a:xfrm>
            <a:off x="1468486" y="1859340"/>
            <a:ext cx="7975765" cy="4401205"/>
          </a:xfrm>
          <a:prstGeom prst="rect">
            <a:avLst/>
          </a:prstGeom>
          <a:noFill/>
        </p:spPr>
        <p:txBody>
          <a:bodyPr wrap="square">
            <a:spAutoFit/>
          </a:bodyPr>
          <a:lstStyle/>
          <a:p>
            <a:pPr marL="342900" indent="-342900">
              <a:buFont typeface="Wingdings" panose="05000000000000000000" pitchFamily="2" charset="2"/>
              <a:buChar char="q"/>
            </a:pPr>
            <a:r>
              <a:rPr lang="es-MX" sz="2800" dirty="0">
                <a:solidFill>
                  <a:schemeClr val="tx1">
                    <a:lumMod val="75000"/>
                    <a:lumOff val="25000"/>
                  </a:schemeClr>
                </a:solidFill>
                <a:latin typeface="Arial" panose="020B0604020202020204" pitchFamily="34" charset="0"/>
                <a:cs typeface="Arial" panose="020B0604020202020204" pitchFamily="34" charset="0"/>
              </a:rPr>
              <a:t>Establecimiento de responsables del cálculo</a:t>
            </a:r>
          </a:p>
          <a:p>
            <a:pPr marL="342900" indent="-342900">
              <a:buFont typeface="Wingdings" panose="05000000000000000000" pitchFamily="2" charset="2"/>
              <a:buChar char="q"/>
            </a:pPr>
            <a:r>
              <a:rPr lang="es-MX" sz="2800" dirty="0">
                <a:solidFill>
                  <a:schemeClr val="tx1">
                    <a:lumMod val="75000"/>
                    <a:lumOff val="25000"/>
                  </a:schemeClr>
                </a:solidFill>
                <a:latin typeface="Arial" panose="020B0604020202020204" pitchFamily="34" charset="0"/>
                <a:cs typeface="Arial" panose="020B0604020202020204" pitchFamily="34" charset="0"/>
              </a:rPr>
              <a:t>Fuentes de información disponibles</a:t>
            </a:r>
          </a:p>
          <a:p>
            <a:pPr marL="342900" indent="-342900">
              <a:buFont typeface="Wingdings" panose="05000000000000000000" pitchFamily="2" charset="2"/>
              <a:buChar char="q"/>
            </a:pPr>
            <a:r>
              <a:rPr lang="es-MX" sz="2800" dirty="0">
                <a:solidFill>
                  <a:schemeClr val="tx1">
                    <a:lumMod val="75000"/>
                    <a:lumOff val="25000"/>
                  </a:schemeClr>
                </a:solidFill>
                <a:latin typeface="Arial" panose="020B0604020202020204" pitchFamily="34" charset="0"/>
                <a:cs typeface="Arial" panose="020B0604020202020204" pitchFamily="34" charset="0"/>
              </a:rPr>
              <a:t>Metodologías</a:t>
            </a:r>
          </a:p>
          <a:p>
            <a:pPr marL="342900" indent="-342900">
              <a:buFont typeface="Wingdings" panose="05000000000000000000" pitchFamily="2" charset="2"/>
              <a:buChar char="q"/>
            </a:pPr>
            <a:r>
              <a:rPr lang="es-MX" sz="2800" dirty="0">
                <a:solidFill>
                  <a:schemeClr val="tx1">
                    <a:lumMod val="75000"/>
                    <a:lumOff val="25000"/>
                  </a:schemeClr>
                </a:solidFill>
                <a:latin typeface="Arial" panose="020B0604020202020204" pitchFamily="34" charset="0"/>
                <a:cs typeface="Arial" panose="020B0604020202020204" pitchFamily="34" charset="0"/>
              </a:rPr>
              <a:t>Definiciones y conceptos</a:t>
            </a:r>
          </a:p>
          <a:p>
            <a:pPr marL="342900" indent="-342900">
              <a:buFont typeface="Wingdings" panose="05000000000000000000" pitchFamily="2" charset="2"/>
              <a:buChar char="q"/>
            </a:pPr>
            <a:r>
              <a:rPr lang="es-MX" sz="2800" dirty="0">
                <a:solidFill>
                  <a:schemeClr val="tx1">
                    <a:lumMod val="75000"/>
                    <a:lumOff val="25000"/>
                  </a:schemeClr>
                </a:solidFill>
                <a:latin typeface="Arial" panose="020B0604020202020204" pitchFamily="34" charset="0"/>
                <a:cs typeface="Arial" panose="020B0604020202020204" pitchFamily="34" charset="0"/>
              </a:rPr>
              <a:t>Avances en la publicación de indicadores en el SIODS.</a:t>
            </a:r>
          </a:p>
          <a:p>
            <a:pPr marL="342900" indent="-342900">
              <a:buFont typeface="Wingdings" panose="05000000000000000000" pitchFamily="2" charset="2"/>
              <a:buChar char="q"/>
            </a:pPr>
            <a:r>
              <a:rPr lang="es-MX" sz="2800" dirty="0">
                <a:solidFill>
                  <a:schemeClr val="tx1">
                    <a:lumMod val="75000"/>
                    <a:lumOff val="25000"/>
                  </a:schemeClr>
                </a:solidFill>
                <a:latin typeface="Arial" panose="020B0604020202020204" pitchFamily="34" charset="0"/>
                <a:cs typeface="Arial" panose="020B0604020202020204" pitchFamily="34" charset="0"/>
              </a:rPr>
              <a:t>Cálculo de indicadores proxy</a:t>
            </a:r>
          </a:p>
          <a:p>
            <a:pPr marL="342900" indent="-342900">
              <a:buFont typeface="Wingdings" panose="05000000000000000000" pitchFamily="2" charset="2"/>
              <a:buChar char="q"/>
            </a:pPr>
            <a:endParaRPr lang="es-MX" sz="2800" dirty="0">
              <a:solidFill>
                <a:schemeClr val="tx1">
                  <a:lumMod val="75000"/>
                  <a:lumOff val="25000"/>
                </a:schemeClr>
              </a:solidFill>
              <a:latin typeface="Arial" panose="020B0604020202020204" pitchFamily="34" charset="0"/>
              <a:cs typeface="Arial" panose="020B0604020202020204" pitchFamily="34" charset="0"/>
            </a:endParaRPr>
          </a:p>
          <a:p>
            <a:endParaRPr lang="es-MX" sz="2800"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q"/>
            </a:pPr>
            <a:endParaRPr lang="es-MX" sz="2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2558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4FAC8-D81B-D7C1-30D1-A4810C9F9A6E}"/>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BE512B14-78C7-427C-51E8-E2891F0C5683}"/>
              </a:ext>
            </a:extLst>
          </p:cNvPr>
          <p:cNvSpPr txBox="1">
            <a:spLocks/>
          </p:cNvSpPr>
          <p:nvPr/>
        </p:nvSpPr>
        <p:spPr>
          <a:xfrm>
            <a:off x="6484630" y="1389375"/>
            <a:ext cx="4755048"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altLang="ko-KR" sz="4800" b="1" dirty="0">
                <a:solidFill>
                  <a:prstClr val="white"/>
                </a:solidFill>
                <a:latin typeface="Arial" panose="020B0604020202020204" pitchFamily="34" charset="0"/>
                <a:ea typeface="맑은 고딕" panose="020B0503020000020004" pitchFamily="34" charset="-127"/>
                <a:cs typeface="Arial" panose="020B0604020202020204" pitchFamily="34" charset="0"/>
              </a:rPr>
              <a:t>Sistema de Información de los Objetivos de Desarrollo Sostenible (SIODS)</a:t>
            </a:r>
          </a:p>
        </p:txBody>
      </p:sp>
    </p:spTree>
    <p:extLst>
      <p:ext uri="{BB962C8B-B14F-4D97-AF65-F5344CB8AC3E}">
        <p14:creationId xmlns:p14="http://schemas.microsoft.com/office/powerpoint/2010/main" val="2332060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66DF57FC-ED44-B649-BA4F-4037F3F9B144}"/>
              </a:ext>
            </a:extLst>
          </p:cNvPr>
          <p:cNvSpPr txBox="1">
            <a:spLocks/>
          </p:cNvSpPr>
          <p:nvPr/>
        </p:nvSpPr>
        <p:spPr>
          <a:xfrm>
            <a:off x="6745817" y="1389188"/>
            <a:ext cx="463687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4800" b="1" dirty="0">
                <a:solidFill>
                  <a:srgbClr val="FFFFFF"/>
                </a:solidFill>
                <a:latin typeface="Arial" panose="020B0604020202020204" pitchFamily="34" charset="0"/>
                <a:ea typeface="맑은 고딕" panose="020B0503020000020004" pitchFamily="34" charset="-127"/>
                <a:cs typeface="Arial" panose="020B0604020202020204" pitchFamily="34" charset="0"/>
              </a:rPr>
              <a:t>¿Qué son los</a:t>
            </a:r>
            <a:r>
              <a:rPr kumimoji="0" lang="es-MX" altLang="ko-KR" sz="4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 Objetivos de Desarrollo Sostenible (ODS)?</a:t>
            </a:r>
          </a:p>
        </p:txBody>
      </p:sp>
    </p:spTree>
    <p:extLst>
      <p:ext uri="{BB962C8B-B14F-4D97-AF65-F5344CB8AC3E}">
        <p14:creationId xmlns:p14="http://schemas.microsoft.com/office/powerpoint/2010/main" val="4096748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F27ED232-3A51-493B-3884-B1091371C02B}"/>
              </a:ext>
            </a:extLst>
          </p:cNvPr>
          <p:cNvPicPr>
            <a:picLocks noChangeAspect="1"/>
          </p:cNvPicPr>
          <p:nvPr/>
        </p:nvPicPr>
        <p:blipFill>
          <a:blip r:embed="rId2"/>
          <a:stretch>
            <a:fillRect/>
          </a:stretch>
        </p:blipFill>
        <p:spPr>
          <a:xfrm>
            <a:off x="5162075" y="1521204"/>
            <a:ext cx="6378048" cy="3842275"/>
          </a:xfrm>
          <a:prstGeom prst="rect">
            <a:avLst/>
          </a:prstGeom>
        </p:spPr>
      </p:pic>
      <p:sp>
        <p:nvSpPr>
          <p:cNvPr id="15" name="Rectángulo 14">
            <a:extLst>
              <a:ext uri="{FF2B5EF4-FFF2-40B4-BE49-F238E27FC236}">
                <a16:creationId xmlns:a16="http://schemas.microsoft.com/office/drawing/2014/main" id="{09FC10A7-09C8-4D4F-CEDC-38AF494B7416}"/>
              </a:ext>
            </a:extLst>
          </p:cNvPr>
          <p:cNvSpPr/>
          <p:nvPr/>
        </p:nvSpPr>
        <p:spPr>
          <a:xfrm>
            <a:off x="405281" y="3747652"/>
            <a:ext cx="2141335" cy="1477328"/>
          </a:xfrm>
          <a:prstGeom prst="rect">
            <a:avLst/>
          </a:prstGeom>
          <a:noFill/>
        </p:spPr>
        <p:txBody>
          <a:bodyPr wrap="square" lIns="91440" tIns="45720" rIns="91440" bIns="45720" anchor="t">
            <a:spAutoFit/>
          </a:bodyPr>
          <a:lstStyle/>
          <a:p>
            <a:pPr marL="172720" lvl="1" algn="ctr">
              <a:spcAft>
                <a:spcPts val="500"/>
              </a:spcAft>
              <a:buClr>
                <a:srgbClr val="C91DA4"/>
              </a:buClr>
              <a:defRPr/>
            </a:pPr>
            <a:r>
              <a:rPr lang="es-MX" b="1" dirty="0">
                <a:solidFill>
                  <a:srgbClr val="525B76"/>
                </a:solidFill>
                <a:latin typeface="Arial"/>
                <a:cs typeface="Arial"/>
              </a:rPr>
              <a:t>Las vocalías (UE) proporcionan  indicadores actualizados</a:t>
            </a:r>
            <a:endParaRPr lang="es-ES" b="1" dirty="0">
              <a:latin typeface="Arial"/>
              <a:cs typeface="Arial"/>
            </a:endParaRPr>
          </a:p>
        </p:txBody>
      </p:sp>
      <p:sp>
        <p:nvSpPr>
          <p:cNvPr id="16" name="Rectángulo 15">
            <a:extLst>
              <a:ext uri="{FF2B5EF4-FFF2-40B4-BE49-F238E27FC236}">
                <a16:creationId xmlns:a16="http://schemas.microsoft.com/office/drawing/2014/main" id="{6352AE49-14BD-ADA8-FF91-9C9AFB355FE4}"/>
              </a:ext>
            </a:extLst>
          </p:cNvPr>
          <p:cNvSpPr/>
          <p:nvPr/>
        </p:nvSpPr>
        <p:spPr>
          <a:xfrm>
            <a:off x="3012351" y="3747652"/>
            <a:ext cx="2006441" cy="1754326"/>
          </a:xfrm>
          <a:prstGeom prst="rect">
            <a:avLst/>
          </a:prstGeom>
          <a:noFill/>
        </p:spPr>
        <p:txBody>
          <a:bodyPr wrap="square" lIns="91440" tIns="45720" rIns="91440" bIns="45720" anchor="t">
            <a:spAutoFit/>
          </a:bodyPr>
          <a:lstStyle/>
          <a:p>
            <a:pPr marL="172720" lvl="1" algn="ctr">
              <a:spcAft>
                <a:spcPts val="500"/>
              </a:spcAft>
              <a:buClr>
                <a:srgbClr val="C91DA4"/>
              </a:buClr>
              <a:defRPr/>
            </a:pPr>
            <a:r>
              <a:rPr lang="es-ES_tradnl" b="1" dirty="0">
                <a:solidFill>
                  <a:srgbClr val="525B76"/>
                </a:solidFill>
                <a:latin typeface="Arial"/>
                <a:cs typeface="Arial"/>
              </a:rPr>
              <a:t>El INEGI mantiene actualizado el sistema de información de los ODS.</a:t>
            </a:r>
            <a:endParaRPr lang="es-ES" b="1" dirty="0"/>
          </a:p>
        </p:txBody>
      </p:sp>
      <p:sp>
        <p:nvSpPr>
          <p:cNvPr id="18" name="CuadroTexto 17">
            <a:extLst>
              <a:ext uri="{FF2B5EF4-FFF2-40B4-BE49-F238E27FC236}">
                <a16:creationId xmlns:a16="http://schemas.microsoft.com/office/drawing/2014/main" id="{5E7F59FC-4DD8-0DDF-9C81-BF068259E562}"/>
              </a:ext>
            </a:extLst>
          </p:cNvPr>
          <p:cNvSpPr txBox="1"/>
          <p:nvPr/>
        </p:nvSpPr>
        <p:spPr>
          <a:xfrm>
            <a:off x="563559" y="1793271"/>
            <a:ext cx="4897585" cy="1815882"/>
          </a:xfrm>
          <a:prstGeom prst="rect">
            <a:avLst/>
          </a:prstGeom>
          <a:noFill/>
        </p:spPr>
        <p:txBody>
          <a:bodyPr wrap="square">
            <a:spAutoFit/>
          </a:bodyPr>
          <a:lstStyle/>
          <a:p>
            <a:pPr algn="ctr"/>
            <a:r>
              <a:rPr lang="es-MX" sz="2800" b="1" dirty="0">
                <a:solidFill>
                  <a:schemeClr val="tx1">
                    <a:lumMod val="75000"/>
                    <a:lumOff val="25000"/>
                  </a:schemeClr>
                </a:solidFill>
                <a:latin typeface="Arial" panose="020B0604020202020204" pitchFamily="34" charset="0"/>
                <a:cs typeface="Arial" panose="020B0604020202020204" pitchFamily="34" charset="0"/>
              </a:rPr>
              <a:t>Herramienta para la publicación y seguimiento de los indicadores de los ODS</a:t>
            </a:r>
            <a:endParaRPr lang="es-MX" sz="2800" b="1" dirty="0">
              <a:latin typeface="Arial" panose="020B0604020202020204" pitchFamily="34" charset="0"/>
              <a:cs typeface="Arial" panose="020B0604020202020204" pitchFamily="34" charset="0"/>
            </a:endParaRPr>
          </a:p>
        </p:txBody>
      </p:sp>
      <p:sp>
        <p:nvSpPr>
          <p:cNvPr id="20" name="CuadroTexto 19">
            <a:extLst>
              <a:ext uri="{FF2B5EF4-FFF2-40B4-BE49-F238E27FC236}">
                <a16:creationId xmlns:a16="http://schemas.microsoft.com/office/drawing/2014/main" id="{D45C9FB0-73AF-8172-DCA5-5EE2A1170543}"/>
              </a:ext>
            </a:extLst>
          </p:cNvPr>
          <p:cNvSpPr txBox="1"/>
          <p:nvPr/>
        </p:nvSpPr>
        <p:spPr>
          <a:xfrm>
            <a:off x="6810704" y="5396736"/>
            <a:ext cx="3654400" cy="461665"/>
          </a:xfrm>
          <a:prstGeom prst="rect">
            <a:avLst/>
          </a:prstGeom>
          <a:noFill/>
        </p:spPr>
        <p:txBody>
          <a:bodyPr wrap="square" lIns="91440" tIns="45720" rIns="91440" bIns="45720" anchor="t">
            <a:spAutoFit/>
          </a:bodyPr>
          <a:lstStyle/>
          <a:p>
            <a:r>
              <a:rPr lang="es-MX" sz="2400" b="1" dirty="0">
                <a:solidFill>
                  <a:srgbClr val="08BC91"/>
                </a:solidFill>
                <a:latin typeface="Arial"/>
                <a:cs typeface="Arial"/>
              </a:rPr>
              <a:t>https://agenda2030.mx</a:t>
            </a:r>
          </a:p>
        </p:txBody>
      </p:sp>
      <p:sp>
        <p:nvSpPr>
          <p:cNvPr id="2" name="CuadroTexto 1">
            <a:extLst>
              <a:ext uri="{FF2B5EF4-FFF2-40B4-BE49-F238E27FC236}">
                <a16:creationId xmlns:a16="http://schemas.microsoft.com/office/drawing/2014/main" id="{5821157E-B1D1-277E-84E7-0A8681E9218E}"/>
              </a:ext>
            </a:extLst>
          </p:cNvPr>
          <p:cNvSpPr txBox="1"/>
          <p:nvPr/>
        </p:nvSpPr>
        <p:spPr>
          <a:xfrm>
            <a:off x="563559" y="426117"/>
            <a:ext cx="1067240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400" b="1" dirty="0">
                <a:solidFill>
                  <a:schemeClr val="accent1">
                    <a:lumMod val="50000"/>
                  </a:schemeClr>
                </a:solidFill>
                <a:latin typeface="Arial"/>
                <a:cs typeface="Arial"/>
              </a:rPr>
              <a:t>SISTEMA DE INFORMACIÓN DE LOS OBJETIVOS DE DESARROLLO SOSTENIBLE (SIODS)</a:t>
            </a:r>
            <a:endParaRPr lang="es-ES" sz="2400" dirty="0">
              <a:solidFill>
                <a:schemeClr val="accent1">
                  <a:lumMod val="50000"/>
                </a:schemeClr>
              </a:solidFill>
              <a:cs typeface="Calibri"/>
            </a:endParaRPr>
          </a:p>
        </p:txBody>
      </p:sp>
    </p:spTree>
    <p:extLst>
      <p:ext uri="{BB962C8B-B14F-4D97-AF65-F5344CB8AC3E}">
        <p14:creationId xmlns:p14="http://schemas.microsoft.com/office/powerpoint/2010/main" val="4255641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8" name="Imagen 7" descr="Interfaz de usuario gráfica, Texto&#10;&#10;Descripción generada automáticamente">
            <a:extLst>
              <a:ext uri="{FF2B5EF4-FFF2-40B4-BE49-F238E27FC236}">
                <a16:creationId xmlns:a16="http://schemas.microsoft.com/office/drawing/2014/main" id="{36ECD2F4-4D1D-4ECC-0400-F886BC878FED}"/>
              </a:ext>
            </a:extLst>
          </p:cNvPr>
          <p:cNvPicPr>
            <a:picLocks noChangeAspect="1"/>
          </p:cNvPicPr>
          <p:nvPr/>
        </p:nvPicPr>
        <p:blipFill>
          <a:blip r:embed="rId2"/>
          <a:srcRect l="2237" t="1" r="2065" b="30551"/>
          <a:stretch/>
        </p:blipFill>
        <p:spPr>
          <a:xfrm>
            <a:off x="1502306" y="994812"/>
            <a:ext cx="9463489" cy="4773109"/>
          </a:xfrm>
          <a:prstGeom prst="rect">
            <a:avLst/>
          </a:prstGeom>
        </p:spPr>
      </p:pic>
      <p:sp>
        <p:nvSpPr>
          <p:cNvPr id="9" name="Text Placeholder 1">
            <a:extLst>
              <a:ext uri="{FF2B5EF4-FFF2-40B4-BE49-F238E27FC236}">
                <a16:creationId xmlns:a16="http://schemas.microsoft.com/office/drawing/2014/main" id="{A91265DF-80AA-C3D8-FAD7-CB2EC2278AB3}"/>
              </a:ext>
            </a:extLst>
          </p:cNvPr>
          <p:cNvSpPr txBox="1">
            <a:spLocks/>
          </p:cNvSpPr>
          <p:nvPr/>
        </p:nvSpPr>
        <p:spPr>
          <a:xfrm>
            <a:off x="2293743" y="174301"/>
            <a:ext cx="8518842" cy="5238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b="1" dirty="0">
                <a:solidFill>
                  <a:schemeClr val="accent1">
                    <a:lumMod val="50000"/>
                  </a:schemeClr>
                </a:solidFill>
                <a:latin typeface="Arial" panose="020B0604020202020204" pitchFamily="34" charset="0"/>
                <a:cs typeface="Arial" panose="020B0604020202020204" pitchFamily="34" charset="0"/>
              </a:rPr>
              <a:t>SIODS: ¿QUÉ PODEMOS ENCONTRAR?</a:t>
            </a:r>
          </a:p>
        </p:txBody>
      </p:sp>
      <p:sp>
        <p:nvSpPr>
          <p:cNvPr id="10" name="CuadroTexto 9">
            <a:extLst>
              <a:ext uri="{FF2B5EF4-FFF2-40B4-BE49-F238E27FC236}">
                <a16:creationId xmlns:a16="http://schemas.microsoft.com/office/drawing/2014/main" id="{3DCF8809-F372-D176-2F49-5B643675B82D}"/>
              </a:ext>
            </a:extLst>
          </p:cNvPr>
          <p:cNvSpPr txBox="1"/>
          <p:nvPr/>
        </p:nvSpPr>
        <p:spPr>
          <a:xfrm>
            <a:off x="203378" y="3768777"/>
            <a:ext cx="1546593" cy="1200329"/>
          </a:xfrm>
          <a:prstGeom prst="rect">
            <a:avLst/>
          </a:prstGeom>
          <a:noFill/>
        </p:spPr>
        <p:txBody>
          <a:bodyPr wrap="square" rtlCol="0">
            <a:spAutoFit/>
          </a:bodyPr>
          <a:lstStyle/>
          <a:p>
            <a:r>
              <a:rPr lang="es-MX" b="1" dirty="0">
                <a:solidFill>
                  <a:srgbClr val="08BC91"/>
                </a:solidFill>
              </a:rPr>
              <a:t>Listado de indicadores por objetivo y meta</a:t>
            </a:r>
          </a:p>
        </p:txBody>
      </p:sp>
      <p:sp>
        <p:nvSpPr>
          <p:cNvPr id="11" name="CuadroTexto 10">
            <a:extLst>
              <a:ext uri="{FF2B5EF4-FFF2-40B4-BE49-F238E27FC236}">
                <a16:creationId xmlns:a16="http://schemas.microsoft.com/office/drawing/2014/main" id="{247D74D9-9A72-EAEA-FDBF-7FE31506B387}"/>
              </a:ext>
            </a:extLst>
          </p:cNvPr>
          <p:cNvSpPr txBox="1"/>
          <p:nvPr/>
        </p:nvSpPr>
        <p:spPr>
          <a:xfrm>
            <a:off x="398865" y="2231950"/>
            <a:ext cx="1131068" cy="383626"/>
          </a:xfrm>
          <a:prstGeom prst="rect">
            <a:avLst/>
          </a:prstGeom>
          <a:noFill/>
        </p:spPr>
        <p:txBody>
          <a:bodyPr wrap="square" rtlCol="0">
            <a:spAutoFit/>
          </a:bodyPr>
          <a:lstStyle/>
          <a:p>
            <a:r>
              <a:rPr lang="es-MX" b="1" dirty="0">
                <a:solidFill>
                  <a:srgbClr val="08BC91"/>
                </a:solidFill>
              </a:rPr>
              <a:t>Marco</a:t>
            </a:r>
          </a:p>
        </p:txBody>
      </p:sp>
      <p:sp>
        <p:nvSpPr>
          <p:cNvPr id="12" name="CuadroTexto 11">
            <a:extLst>
              <a:ext uri="{FF2B5EF4-FFF2-40B4-BE49-F238E27FC236}">
                <a16:creationId xmlns:a16="http://schemas.microsoft.com/office/drawing/2014/main" id="{8C226E0C-9ECA-70E5-1DBB-93EC176E3519}"/>
              </a:ext>
            </a:extLst>
          </p:cNvPr>
          <p:cNvSpPr txBox="1"/>
          <p:nvPr/>
        </p:nvSpPr>
        <p:spPr>
          <a:xfrm>
            <a:off x="10389477" y="5815555"/>
            <a:ext cx="1513490" cy="646331"/>
          </a:xfrm>
          <a:prstGeom prst="rect">
            <a:avLst/>
          </a:prstGeom>
          <a:noFill/>
        </p:spPr>
        <p:txBody>
          <a:bodyPr wrap="square" rtlCol="0">
            <a:spAutoFit/>
          </a:bodyPr>
          <a:lstStyle/>
          <a:p>
            <a:r>
              <a:rPr lang="es-MX" b="1" dirty="0">
                <a:solidFill>
                  <a:srgbClr val="08BC91"/>
                </a:solidFill>
              </a:rPr>
              <a:t>Desglose geográfico</a:t>
            </a:r>
          </a:p>
        </p:txBody>
      </p:sp>
      <p:sp>
        <p:nvSpPr>
          <p:cNvPr id="14" name="CuadroTexto 13">
            <a:extLst>
              <a:ext uri="{FF2B5EF4-FFF2-40B4-BE49-F238E27FC236}">
                <a16:creationId xmlns:a16="http://schemas.microsoft.com/office/drawing/2014/main" id="{A554C452-1E64-2989-E841-DD94ED2D10DB}"/>
              </a:ext>
            </a:extLst>
          </p:cNvPr>
          <p:cNvSpPr txBox="1"/>
          <p:nvPr/>
        </p:nvSpPr>
        <p:spPr>
          <a:xfrm>
            <a:off x="10965795" y="1962098"/>
            <a:ext cx="1224682" cy="923330"/>
          </a:xfrm>
          <a:prstGeom prst="rect">
            <a:avLst/>
          </a:prstGeom>
          <a:noFill/>
        </p:spPr>
        <p:txBody>
          <a:bodyPr wrap="square" rtlCol="0">
            <a:spAutoFit/>
          </a:bodyPr>
          <a:lstStyle/>
          <a:p>
            <a:r>
              <a:rPr lang="es-MX" b="1" dirty="0">
                <a:solidFill>
                  <a:srgbClr val="08BC91"/>
                </a:solidFill>
              </a:rPr>
              <a:t>Opciones de descarga</a:t>
            </a:r>
          </a:p>
        </p:txBody>
      </p:sp>
      <p:sp>
        <p:nvSpPr>
          <p:cNvPr id="17" name="Flecha: doblada 16">
            <a:extLst>
              <a:ext uri="{FF2B5EF4-FFF2-40B4-BE49-F238E27FC236}">
                <a16:creationId xmlns:a16="http://schemas.microsoft.com/office/drawing/2014/main" id="{4FC4DA0B-DE74-BDFC-1FDB-EE43E6A35B56}"/>
              </a:ext>
            </a:extLst>
          </p:cNvPr>
          <p:cNvSpPr/>
          <p:nvPr/>
        </p:nvSpPr>
        <p:spPr>
          <a:xfrm>
            <a:off x="792855" y="1952672"/>
            <a:ext cx="709450" cy="248909"/>
          </a:xfrm>
          <a:prstGeom prst="bentArrow">
            <a:avLst/>
          </a:prstGeom>
          <a:solidFill>
            <a:srgbClr val="08B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
        <p:nvSpPr>
          <p:cNvPr id="18" name="Flecha: doblada 17">
            <a:extLst>
              <a:ext uri="{FF2B5EF4-FFF2-40B4-BE49-F238E27FC236}">
                <a16:creationId xmlns:a16="http://schemas.microsoft.com/office/drawing/2014/main" id="{42BB77F9-B70E-D826-60F5-27CFFF685B00}"/>
              </a:ext>
            </a:extLst>
          </p:cNvPr>
          <p:cNvSpPr/>
          <p:nvPr/>
        </p:nvSpPr>
        <p:spPr>
          <a:xfrm flipH="1">
            <a:off x="10931703" y="4953735"/>
            <a:ext cx="296985" cy="861820"/>
          </a:xfrm>
          <a:prstGeom prst="bentArrow">
            <a:avLst/>
          </a:prstGeom>
          <a:solidFill>
            <a:srgbClr val="08BC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tx1"/>
              </a:solidFill>
            </a:endParaRPr>
          </a:p>
        </p:txBody>
      </p:sp>
    </p:spTree>
    <p:extLst>
      <p:ext uri="{BB962C8B-B14F-4D97-AF65-F5344CB8AC3E}">
        <p14:creationId xmlns:p14="http://schemas.microsoft.com/office/powerpoint/2010/main" val="3067719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3">
            <a:extLst>
              <a:ext uri="{FF2B5EF4-FFF2-40B4-BE49-F238E27FC236}">
                <a16:creationId xmlns:a16="http://schemas.microsoft.com/office/drawing/2014/main" id="{89F0D8FC-ABC1-C955-CAC3-4904E57C7FD7}"/>
              </a:ext>
            </a:extLst>
          </p:cNvPr>
          <p:cNvSpPr/>
          <p:nvPr/>
        </p:nvSpPr>
        <p:spPr>
          <a:xfrm>
            <a:off x="8093467" y="1821814"/>
            <a:ext cx="3895047" cy="1107996"/>
          </a:xfrm>
          <a:prstGeom prst="rect">
            <a:avLst/>
          </a:prstGeom>
        </p:spPr>
        <p:txBody>
          <a:bodyPr wrap="square">
            <a:spAutoFit/>
          </a:bodyPr>
          <a:lstStyle/>
          <a:p>
            <a:r>
              <a:rPr lang="es-MX" sz="2200" b="1" dirty="0">
                <a:solidFill>
                  <a:schemeClr val="tx1">
                    <a:lumMod val="75000"/>
                    <a:lumOff val="25000"/>
                  </a:schemeClr>
                </a:solidFill>
                <a:cs typeface="Arial" panose="020B0604020202020204" pitchFamily="34" charset="0"/>
              </a:rPr>
              <a:t>Indicador: </a:t>
            </a:r>
          </a:p>
          <a:p>
            <a:r>
              <a:rPr lang="es-MX" sz="2200" dirty="0">
                <a:solidFill>
                  <a:schemeClr val="tx1">
                    <a:lumMod val="75000"/>
                    <a:lumOff val="25000"/>
                  </a:schemeClr>
                </a:solidFill>
                <a:cs typeface="Arial" panose="020B0604020202020204" pitchFamily="34" charset="0"/>
              </a:rPr>
              <a:t>Visualización del indicador: mapa*, gráfica o tabulado</a:t>
            </a:r>
          </a:p>
        </p:txBody>
      </p:sp>
      <p:sp>
        <p:nvSpPr>
          <p:cNvPr id="39" name="Rectangle 33">
            <a:extLst>
              <a:ext uri="{FF2B5EF4-FFF2-40B4-BE49-F238E27FC236}">
                <a16:creationId xmlns:a16="http://schemas.microsoft.com/office/drawing/2014/main" id="{61A7F472-BFBF-D7AF-5B19-50C765645FEF}"/>
              </a:ext>
            </a:extLst>
          </p:cNvPr>
          <p:cNvSpPr/>
          <p:nvPr/>
        </p:nvSpPr>
        <p:spPr>
          <a:xfrm>
            <a:off x="8093467" y="3208542"/>
            <a:ext cx="3793448" cy="769441"/>
          </a:xfrm>
          <a:prstGeom prst="rect">
            <a:avLst/>
          </a:prstGeom>
        </p:spPr>
        <p:txBody>
          <a:bodyPr wrap="square">
            <a:spAutoFit/>
          </a:bodyPr>
          <a:lstStyle/>
          <a:p>
            <a:r>
              <a:rPr lang="es-MX" sz="2200" b="1" dirty="0">
                <a:solidFill>
                  <a:schemeClr val="tx1">
                    <a:lumMod val="75000"/>
                    <a:lumOff val="25000"/>
                  </a:schemeClr>
                </a:solidFill>
                <a:cs typeface="Arial" panose="020B0604020202020204" pitchFamily="34" charset="0"/>
              </a:rPr>
              <a:t>Metadato: </a:t>
            </a:r>
          </a:p>
          <a:p>
            <a:r>
              <a:rPr lang="es-MX" sz="2200" dirty="0">
                <a:solidFill>
                  <a:schemeClr val="tx1">
                    <a:lumMod val="75000"/>
                    <a:lumOff val="25000"/>
                  </a:schemeClr>
                </a:solidFill>
                <a:cs typeface="Arial" panose="020B0604020202020204" pitchFamily="34" charset="0"/>
              </a:rPr>
              <a:t>Ficha técnica del indicador</a:t>
            </a:r>
          </a:p>
        </p:txBody>
      </p:sp>
      <p:sp>
        <p:nvSpPr>
          <p:cNvPr id="43" name="Rectangle 33">
            <a:extLst>
              <a:ext uri="{FF2B5EF4-FFF2-40B4-BE49-F238E27FC236}">
                <a16:creationId xmlns:a16="http://schemas.microsoft.com/office/drawing/2014/main" id="{29B84214-0CD0-F335-5643-511973B3C912}"/>
              </a:ext>
            </a:extLst>
          </p:cNvPr>
          <p:cNvSpPr/>
          <p:nvPr/>
        </p:nvSpPr>
        <p:spPr>
          <a:xfrm>
            <a:off x="8093467" y="4314731"/>
            <a:ext cx="3895047" cy="1446550"/>
          </a:xfrm>
          <a:prstGeom prst="rect">
            <a:avLst/>
          </a:prstGeom>
        </p:spPr>
        <p:txBody>
          <a:bodyPr wrap="square">
            <a:spAutoFit/>
          </a:bodyPr>
          <a:lstStyle/>
          <a:p>
            <a:r>
              <a:rPr lang="es-MX" sz="2200" b="1" dirty="0">
                <a:solidFill>
                  <a:schemeClr val="tx1">
                    <a:lumMod val="75000"/>
                    <a:lumOff val="25000"/>
                  </a:schemeClr>
                </a:solidFill>
                <a:cs typeface="Arial" panose="020B0604020202020204" pitchFamily="34" charset="0"/>
              </a:rPr>
              <a:t>Datos para el cálculo: </a:t>
            </a:r>
          </a:p>
          <a:p>
            <a:r>
              <a:rPr lang="es-MX" sz="2200" dirty="0">
                <a:solidFill>
                  <a:schemeClr val="tx1">
                    <a:lumMod val="75000"/>
                    <a:lumOff val="25000"/>
                  </a:schemeClr>
                </a:solidFill>
                <a:cs typeface="Arial" panose="020B0604020202020204" pitchFamily="34" charset="0"/>
              </a:rPr>
              <a:t>Valor de las variables necesarias para el cálculo del indicador</a:t>
            </a:r>
          </a:p>
        </p:txBody>
      </p:sp>
      <p:sp>
        <p:nvSpPr>
          <p:cNvPr id="3" name="Text Placeholder 1">
            <a:extLst>
              <a:ext uri="{FF2B5EF4-FFF2-40B4-BE49-F238E27FC236}">
                <a16:creationId xmlns:a16="http://schemas.microsoft.com/office/drawing/2014/main" id="{E6BB29EB-3FEF-BFE4-C8D1-D713AECE2079}"/>
              </a:ext>
            </a:extLst>
          </p:cNvPr>
          <p:cNvSpPr txBox="1">
            <a:spLocks/>
          </p:cNvSpPr>
          <p:nvPr/>
        </p:nvSpPr>
        <p:spPr>
          <a:xfrm>
            <a:off x="291072" y="302479"/>
            <a:ext cx="11609855" cy="908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s-MX" sz="2400" b="1" dirty="0">
                <a:solidFill>
                  <a:schemeClr val="accent1">
                    <a:lumMod val="50000"/>
                  </a:schemeClr>
                </a:solidFill>
                <a:effectLst/>
                <a:latin typeface="+mj-lt"/>
                <a:cs typeface="Arial" panose="020B0604020202020204" pitchFamily="34" charset="0"/>
              </a:rPr>
              <a:t>SIODS</a:t>
            </a:r>
            <a:br>
              <a:rPr lang="es-MX" b="1" i="0" dirty="0">
                <a:solidFill>
                  <a:schemeClr val="accent1">
                    <a:lumMod val="50000"/>
                  </a:schemeClr>
                </a:solidFill>
                <a:effectLst/>
                <a:latin typeface="+mj-lt"/>
                <a:cs typeface="Arial" panose="020B0604020202020204" pitchFamily="34" charset="0"/>
              </a:rPr>
            </a:br>
            <a:r>
              <a:rPr lang="es-MX" b="1" i="0" dirty="0">
                <a:solidFill>
                  <a:schemeClr val="accent1">
                    <a:lumMod val="50000"/>
                  </a:schemeClr>
                </a:solidFill>
                <a:effectLst/>
                <a:latin typeface="+mj-lt"/>
                <a:cs typeface="Arial" panose="020B0604020202020204" pitchFamily="34" charset="0"/>
              </a:rPr>
              <a:t>INFORMACIÓN POR CADA INDICADOR</a:t>
            </a:r>
            <a:endParaRPr kumimoji="0" lang="es-MX" altLang="ko-KR" sz="4400" b="1" i="0" u="none" strike="noStrike" kern="1200" cap="none" spc="50" normalizeH="0" noProof="0" dirty="0">
              <a:ln>
                <a:noFill/>
              </a:ln>
              <a:solidFill>
                <a:schemeClr val="accent1">
                  <a:lumMod val="50000"/>
                </a:schemeClr>
              </a:solidFill>
              <a:effectLst/>
              <a:uLnTx/>
              <a:uFillTx/>
              <a:latin typeface="+mj-lt"/>
              <a:ea typeface="맑은 고딕" panose="020B0503020000020004" pitchFamily="34" charset="-127"/>
              <a:cs typeface="Arial" panose="020B0604020202020204" pitchFamily="34" charset="0"/>
            </a:endParaRPr>
          </a:p>
        </p:txBody>
      </p:sp>
      <p:grpSp>
        <p:nvGrpSpPr>
          <p:cNvPr id="20" name="Grupo 19">
            <a:extLst>
              <a:ext uri="{FF2B5EF4-FFF2-40B4-BE49-F238E27FC236}">
                <a16:creationId xmlns:a16="http://schemas.microsoft.com/office/drawing/2014/main" id="{FFCBBB62-E79F-BCC3-0191-1073862A4C52}"/>
              </a:ext>
            </a:extLst>
          </p:cNvPr>
          <p:cNvGrpSpPr/>
          <p:nvPr/>
        </p:nvGrpSpPr>
        <p:grpSpPr>
          <a:xfrm>
            <a:off x="279400" y="1590292"/>
            <a:ext cx="7028329" cy="4170989"/>
            <a:chOff x="793463" y="2072076"/>
            <a:chExt cx="6165274" cy="3546764"/>
          </a:xfrm>
        </p:grpSpPr>
        <p:pic>
          <p:nvPicPr>
            <p:cNvPr id="8" name="Imagen 7">
              <a:extLst>
                <a:ext uri="{FF2B5EF4-FFF2-40B4-BE49-F238E27FC236}">
                  <a16:creationId xmlns:a16="http://schemas.microsoft.com/office/drawing/2014/main" id="{0037CF9F-ED96-C250-BC90-0021FAEC2F21}"/>
                </a:ext>
              </a:extLst>
            </p:cNvPr>
            <p:cNvPicPr>
              <a:picLocks noChangeAspect="1"/>
            </p:cNvPicPr>
            <p:nvPr/>
          </p:nvPicPr>
          <p:blipFill rotWithShape="1">
            <a:blip r:embed="rId3"/>
            <a:srcRect l="6239" t="18823" r="14438" b="8164"/>
            <a:stretch/>
          </p:blipFill>
          <p:spPr>
            <a:xfrm>
              <a:off x="793463" y="2072076"/>
              <a:ext cx="6165274" cy="3546764"/>
            </a:xfrm>
            <a:prstGeom prst="rect">
              <a:avLst/>
            </a:prstGeom>
            <a:effectLst>
              <a:outerShdw blurRad="50800" dist="38100" dir="2700000" algn="tl" rotWithShape="0">
                <a:prstClr val="black">
                  <a:alpha val="40000"/>
                </a:prstClr>
              </a:outerShdw>
            </a:effectLst>
          </p:spPr>
        </p:pic>
        <p:sp>
          <p:nvSpPr>
            <p:cNvPr id="10" name="Rectángulo 9">
              <a:extLst>
                <a:ext uri="{FF2B5EF4-FFF2-40B4-BE49-F238E27FC236}">
                  <a16:creationId xmlns:a16="http://schemas.microsoft.com/office/drawing/2014/main" id="{EE28E4D0-8918-2254-7F2D-7B5FC930815E}"/>
                </a:ext>
              </a:extLst>
            </p:cNvPr>
            <p:cNvSpPr/>
            <p:nvPr/>
          </p:nvSpPr>
          <p:spPr>
            <a:xfrm>
              <a:off x="1492623" y="2851371"/>
              <a:ext cx="1479176" cy="216000"/>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bIns="18000" rtlCol="0" anchor="ctr"/>
            <a:lstStyle/>
            <a:p>
              <a:pPr algn="ctr"/>
              <a:r>
                <a:rPr lang="es-ES_tradnl" sz="1000" dirty="0">
                  <a:latin typeface="Helvetica" pitchFamily="2" charset="0"/>
                </a:rPr>
                <a:t>INDICADOR</a:t>
              </a:r>
            </a:p>
          </p:txBody>
        </p:sp>
        <p:sp>
          <p:nvSpPr>
            <p:cNvPr id="9" name="Elipse 8">
              <a:extLst>
                <a:ext uri="{FF2B5EF4-FFF2-40B4-BE49-F238E27FC236}">
                  <a16:creationId xmlns:a16="http://schemas.microsoft.com/office/drawing/2014/main" id="{B0995B5F-ED89-ED91-910D-0A10873C1147}"/>
                </a:ext>
              </a:extLst>
            </p:cNvPr>
            <p:cNvSpPr>
              <a:spLocks noChangeAspect="1"/>
            </p:cNvSpPr>
            <p:nvPr/>
          </p:nvSpPr>
          <p:spPr>
            <a:xfrm>
              <a:off x="1156446" y="2726361"/>
              <a:ext cx="447615" cy="450000"/>
            </a:xfrm>
            <a:prstGeom prst="ellipse">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200" b="1" dirty="0">
                  <a:latin typeface="Helvetica" pitchFamily="2" charset="0"/>
                </a:rPr>
                <a:t>1</a:t>
              </a:r>
            </a:p>
          </p:txBody>
        </p:sp>
        <p:sp>
          <p:nvSpPr>
            <p:cNvPr id="11" name="Rectángulo 10">
              <a:extLst>
                <a:ext uri="{FF2B5EF4-FFF2-40B4-BE49-F238E27FC236}">
                  <a16:creationId xmlns:a16="http://schemas.microsoft.com/office/drawing/2014/main" id="{78A6A9D1-D2A0-87C5-BCC1-802992431E58}"/>
                </a:ext>
              </a:extLst>
            </p:cNvPr>
            <p:cNvSpPr/>
            <p:nvPr/>
          </p:nvSpPr>
          <p:spPr>
            <a:xfrm>
              <a:off x="3186952" y="2851371"/>
              <a:ext cx="1479176" cy="216000"/>
            </a:xfrm>
            <a:prstGeom prst="rect">
              <a:avLst/>
            </a:prstGeom>
            <a:solidFill>
              <a:srgbClr val="970982"/>
            </a:solidFill>
            <a:ln>
              <a:noFill/>
            </a:ln>
          </p:spPr>
          <p:style>
            <a:lnRef idx="2">
              <a:schemeClr val="accent1">
                <a:shade val="50000"/>
              </a:schemeClr>
            </a:lnRef>
            <a:fillRef idx="1">
              <a:schemeClr val="accent1"/>
            </a:fillRef>
            <a:effectRef idx="0">
              <a:schemeClr val="accent1"/>
            </a:effectRef>
            <a:fontRef idx="minor">
              <a:schemeClr val="lt1"/>
            </a:fontRef>
          </p:style>
          <p:txBody>
            <a:bodyPr tIns="18000" bIns="18000" rtlCol="0" anchor="ctr"/>
            <a:lstStyle/>
            <a:p>
              <a:pPr algn="ctr"/>
              <a:r>
                <a:rPr lang="es-ES_tradnl" sz="1000" dirty="0">
                  <a:latin typeface="Helvetica" pitchFamily="2" charset="0"/>
                </a:rPr>
                <a:t>METADATO</a:t>
              </a:r>
            </a:p>
          </p:txBody>
        </p:sp>
        <p:sp>
          <p:nvSpPr>
            <p:cNvPr id="12" name="Elipse 11">
              <a:extLst>
                <a:ext uri="{FF2B5EF4-FFF2-40B4-BE49-F238E27FC236}">
                  <a16:creationId xmlns:a16="http://schemas.microsoft.com/office/drawing/2014/main" id="{B6CC07F3-022E-8F21-4DE4-0D1406790F65}"/>
                </a:ext>
              </a:extLst>
            </p:cNvPr>
            <p:cNvSpPr>
              <a:spLocks noChangeAspect="1"/>
            </p:cNvSpPr>
            <p:nvPr/>
          </p:nvSpPr>
          <p:spPr>
            <a:xfrm>
              <a:off x="2850775" y="2726361"/>
              <a:ext cx="447615" cy="450000"/>
            </a:xfrm>
            <a:prstGeom prst="ellipse">
              <a:avLst/>
            </a:prstGeom>
            <a:solidFill>
              <a:srgbClr val="970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200" b="1" dirty="0">
                  <a:latin typeface="Helvetica" pitchFamily="2" charset="0"/>
                </a:rPr>
                <a:t>2</a:t>
              </a:r>
            </a:p>
          </p:txBody>
        </p:sp>
        <p:sp>
          <p:nvSpPr>
            <p:cNvPr id="14" name="Rectángulo 13">
              <a:extLst>
                <a:ext uri="{FF2B5EF4-FFF2-40B4-BE49-F238E27FC236}">
                  <a16:creationId xmlns:a16="http://schemas.microsoft.com/office/drawing/2014/main" id="{2FB10CA5-1EA7-2646-F201-D1B5A2DEF1B2}"/>
                </a:ext>
              </a:extLst>
            </p:cNvPr>
            <p:cNvSpPr>
              <a:spLocks/>
            </p:cNvSpPr>
            <p:nvPr/>
          </p:nvSpPr>
          <p:spPr>
            <a:xfrm>
              <a:off x="4867832" y="2851371"/>
              <a:ext cx="1800000" cy="216000"/>
            </a:xfrm>
            <a:prstGeom prst="rect">
              <a:avLst/>
            </a:prstGeom>
            <a:solidFill>
              <a:srgbClr val="07BFBA"/>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18000" rtlCol="0" anchor="ctr"/>
            <a:lstStyle/>
            <a:p>
              <a:pPr algn="r"/>
              <a:r>
                <a:rPr lang="es-ES_tradnl" sz="1000" dirty="0">
                  <a:latin typeface="Helvetica" pitchFamily="2" charset="0"/>
                </a:rPr>
                <a:t>DATOS PARA EL CÁLCULO</a:t>
              </a:r>
            </a:p>
          </p:txBody>
        </p:sp>
        <p:sp>
          <p:nvSpPr>
            <p:cNvPr id="15" name="Elipse 14">
              <a:extLst>
                <a:ext uri="{FF2B5EF4-FFF2-40B4-BE49-F238E27FC236}">
                  <a16:creationId xmlns:a16="http://schemas.microsoft.com/office/drawing/2014/main" id="{8C9FAB45-C73A-7B6E-F103-8C512879FCC1}"/>
                </a:ext>
              </a:extLst>
            </p:cNvPr>
            <p:cNvSpPr>
              <a:spLocks noChangeAspect="1"/>
            </p:cNvSpPr>
            <p:nvPr/>
          </p:nvSpPr>
          <p:spPr>
            <a:xfrm>
              <a:off x="4531658" y="2726361"/>
              <a:ext cx="447615" cy="450000"/>
            </a:xfrm>
            <a:prstGeom prst="ellipse">
              <a:avLst/>
            </a:prstGeom>
            <a:solidFill>
              <a:srgbClr val="07B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200" b="1" dirty="0">
                  <a:latin typeface="Helvetica" pitchFamily="2" charset="0"/>
                </a:rPr>
                <a:t>3</a:t>
              </a:r>
            </a:p>
          </p:txBody>
        </p:sp>
      </p:grpSp>
      <p:sp>
        <p:nvSpPr>
          <p:cNvPr id="16" name="Elipse 15">
            <a:extLst>
              <a:ext uri="{FF2B5EF4-FFF2-40B4-BE49-F238E27FC236}">
                <a16:creationId xmlns:a16="http://schemas.microsoft.com/office/drawing/2014/main" id="{8C86E361-50E3-85A8-66A1-18BB1AEAF21B}"/>
              </a:ext>
            </a:extLst>
          </p:cNvPr>
          <p:cNvSpPr>
            <a:spLocks noChangeAspect="1"/>
          </p:cNvSpPr>
          <p:nvPr/>
        </p:nvSpPr>
        <p:spPr>
          <a:xfrm>
            <a:off x="7485243" y="1860500"/>
            <a:ext cx="447615" cy="450000"/>
          </a:xfrm>
          <a:prstGeom prst="ellipse">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200" b="1" dirty="0"/>
              <a:t>1</a:t>
            </a:r>
          </a:p>
        </p:txBody>
      </p:sp>
      <p:sp>
        <p:nvSpPr>
          <p:cNvPr id="17" name="Elipse 16">
            <a:extLst>
              <a:ext uri="{FF2B5EF4-FFF2-40B4-BE49-F238E27FC236}">
                <a16:creationId xmlns:a16="http://schemas.microsoft.com/office/drawing/2014/main" id="{B2A69FEF-F6C7-B4A1-346A-9E95665B6F05}"/>
              </a:ext>
            </a:extLst>
          </p:cNvPr>
          <p:cNvSpPr>
            <a:spLocks noChangeAspect="1"/>
          </p:cNvSpPr>
          <p:nvPr/>
        </p:nvSpPr>
        <p:spPr>
          <a:xfrm>
            <a:off x="7485242" y="3194032"/>
            <a:ext cx="447615" cy="450000"/>
          </a:xfrm>
          <a:prstGeom prst="ellipse">
            <a:avLst/>
          </a:prstGeom>
          <a:solidFill>
            <a:srgbClr val="970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200" b="1" dirty="0"/>
              <a:t>2</a:t>
            </a:r>
          </a:p>
        </p:txBody>
      </p:sp>
      <p:sp>
        <p:nvSpPr>
          <p:cNvPr id="18" name="Elipse 17">
            <a:extLst>
              <a:ext uri="{FF2B5EF4-FFF2-40B4-BE49-F238E27FC236}">
                <a16:creationId xmlns:a16="http://schemas.microsoft.com/office/drawing/2014/main" id="{1F3AC339-F1F4-EEDF-7E8A-D37134130E19}"/>
              </a:ext>
            </a:extLst>
          </p:cNvPr>
          <p:cNvSpPr>
            <a:spLocks noChangeAspect="1"/>
          </p:cNvSpPr>
          <p:nvPr/>
        </p:nvSpPr>
        <p:spPr>
          <a:xfrm>
            <a:off x="7485242" y="4297151"/>
            <a:ext cx="447615" cy="450000"/>
          </a:xfrm>
          <a:prstGeom prst="ellipse">
            <a:avLst/>
          </a:prstGeom>
          <a:solidFill>
            <a:srgbClr val="07B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200" b="1" dirty="0"/>
              <a:t>3</a:t>
            </a:r>
          </a:p>
        </p:txBody>
      </p:sp>
      <p:sp>
        <p:nvSpPr>
          <p:cNvPr id="21" name="Marcador de número de diapositiva 1">
            <a:extLst>
              <a:ext uri="{FF2B5EF4-FFF2-40B4-BE49-F238E27FC236}">
                <a16:creationId xmlns:a16="http://schemas.microsoft.com/office/drawing/2014/main" id="{7F9EED2A-0BDF-AAB9-8E11-F9DFD68E6B71}"/>
              </a:ext>
            </a:extLst>
          </p:cNvPr>
          <p:cNvSpPr txBox="1">
            <a:spLocks/>
          </p:cNvSpPr>
          <p:nvPr/>
        </p:nvSpPr>
        <p:spPr>
          <a:xfrm>
            <a:off x="9060330" y="333154"/>
            <a:ext cx="2743200" cy="365125"/>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fld id="{FA36A776-E82A-DB4C-BEC6-9E86C7D9FDA4}" type="slidenum">
              <a:rPr lang="es-MX" sz="1200" smtClean="0">
                <a:solidFill>
                  <a:schemeClr val="bg1">
                    <a:lumMod val="50000"/>
                  </a:schemeClr>
                </a:solidFill>
              </a:rPr>
              <a:pPr algn="r"/>
              <a:t>32</a:t>
            </a:fld>
            <a:endParaRPr lang="es-MX" sz="1200" dirty="0">
              <a:solidFill>
                <a:schemeClr val="bg1">
                  <a:lumMod val="50000"/>
                </a:schemeClr>
              </a:solidFill>
            </a:endParaRPr>
          </a:p>
        </p:txBody>
      </p:sp>
    </p:spTree>
    <p:extLst>
      <p:ext uri="{BB962C8B-B14F-4D97-AF65-F5344CB8AC3E}">
        <p14:creationId xmlns:p14="http://schemas.microsoft.com/office/powerpoint/2010/main" val="3936030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E274-3CF6-A307-6AAF-50438DC3203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3CCAB794-F4CD-A955-795D-3DDE20BA89A7}"/>
              </a:ext>
            </a:extLst>
          </p:cNvPr>
          <p:cNvSpPr txBox="1"/>
          <p:nvPr/>
        </p:nvSpPr>
        <p:spPr>
          <a:xfrm>
            <a:off x="7241311" y="6976743"/>
            <a:ext cx="809160" cy="322922"/>
          </a:xfrm>
          <a:prstGeom prst="rect">
            <a:avLst/>
          </a:prstGeom>
          <a:solidFill>
            <a:schemeClr val="bg1"/>
          </a:solidFill>
          <a:ln>
            <a:solidFill>
              <a:schemeClr val="bg1"/>
            </a:solidFill>
          </a:ln>
        </p:spPr>
        <p:txBody>
          <a:bodyPr wrap="square" rtlCol="0">
            <a:spAutoFit/>
          </a:bodyPr>
          <a:lstStyle/>
          <a:p>
            <a:endParaRPr lang="en-US" dirty="0"/>
          </a:p>
        </p:txBody>
      </p:sp>
      <p:sp>
        <p:nvSpPr>
          <p:cNvPr id="8" name="Text Placeholder 1">
            <a:extLst>
              <a:ext uri="{FF2B5EF4-FFF2-40B4-BE49-F238E27FC236}">
                <a16:creationId xmlns:a16="http://schemas.microsoft.com/office/drawing/2014/main" id="{AA4D438A-F58B-4D84-5288-79DBC90CB617}"/>
              </a:ext>
            </a:extLst>
          </p:cNvPr>
          <p:cNvSpPr txBox="1">
            <a:spLocks/>
          </p:cNvSpPr>
          <p:nvPr/>
        </p:nvSpPr>
        <p:spPr>
          <a:xfrm>
            <a:off x="291072" y="259383"/>
            <a:ext cx="11609855" cy="908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s-MX" sz="2400" b="1" dirty="0">
                <a:solidFill>
                  <a:schemeClr val="accent1">
                    <a:lumMod val="50000"/>
                  </a:schemeClr>
                </a:solidFill>
                <a:cs typeface="Arial" panose="020B0604020202020204" pitchFamily="34" charset="0"/>
              </a:rPr>
              <a:t>1. INDICADOR</a:t>
            </a:r>
            <a:br>
              <a:rPr lang="es-MX" sz="2400" b="1" i="0" dirty="0">
                <a:solidFill>
                  <a:schemeClr val="accent1">
                    <a:lumMod val="50000"/>
                  </a:schemeClr>
                </a:solidFill>
                <a:effectLst/>
                <a:cs typeface="Arial" panose="020B0604020202020204" pitchFamily="34" charset="0"/>
              </a:rPr>
            </a:br>
            <a:r>
              <a:rPr lang="es-MX" sz="2400" b="1" i="0" dirty="0">
                <a:solidFill>
                  <a:schemeClr val="accent1">
                    <a:lumMod val="50000"/>
                  </a:schemeClr>
                </a:solidFill>
                <a:effectLst/>
                <a:cs typeface="Arial" panose="020B0604020202020204" pitchFamily="34" charset="0"/>
              </a:rPr>
              <a:t>Ejemplo: 3.1.1 </a:t>
            </a:r>
            <a:r>
              <a:rPr lang="es-MX" sz="2400" b="1" dirty="0">
                <a:solidFill>
                  <a:schemeClr val="accent1">
                    <a:lumMod val="50000"/>
                  </a:schemeClr>
                </a:solidFill>
                <a:cs typeface="Arial"/>
              </a:rPr>
              <a:t>Razón</a:t>
            </a:r>
            <a:r>
              <a:rPr lang="es-MX" sz="2400" b="1" i="0" dirty="0">
                <a:solidFill>
                  <a:schemeClr val="accent1">
                    <a:lumMod val="50000"/>
                  </a:schemeClr>
                </a:solidFill>
                <a:effectLst/>
                <a:cs typeface="Arial"/>
              </a:rPr>
              <a:t> de Mortalidad Materna</a:t>
            </a:r>
            <a:endParaRPr kumimoji="0" lang="es-MX" altLang="ko-KR" sz="4000" b="1" i="0" u="none" strike="noStrike" kern="1200" cap="none" spc="50" normalizeH="0" noProof="0" dirty="0">
              <a:ln>
                <a:noFill/>
              </a:ln>
              <a:solidFill>
                <a:schemeClr val="accent1">
                  <a:lumMod val="50000"/>
                </a:schemeClr>
              </a:solidFill>
              <a:effectLst/>
              <a:uLnTx/>
              <a:uFillTx/>
              <a:ea typeface="맑은 고딕" panose="020B0503020000020004" pitchFamily="34" charset="-127"/>
              <a:cs typeface="Arial"/>
            </a:endParaRPr>
          </a:p>
        </p:txBody>
      </p:sp>
      <p:sp>
        <p:nvSpPr>
          <p:cNvPr id="15" name="Marcador de número de diapositiva 1">
            <a:extLst>
              <a:ext uri="{FF2B5EF4-FFF2-40B4-BE49-F238E27FC236}">
                <a16:creationId xmlns:a16="http://schemas.microsoft.com/office/drawing/2014/main" id="{B25F23CF-235C-4EDF-60F3-A525B518B1E8}"/>
              </a:ext>
            </a:extLst>
          </p:cNvPr>
          <p:cNvSpPr>
            <a:spLocks noGrp="1"/>
          </p:cNvSpPr>
          <p:nvPr>
            <p:ph type="sldNum" sz="quarter" idx="12"/>
          </p:nvPr>
        </p:nvSpPr>
        <p:spPr>
          <a:xfrm>
            <a:off x="9060330" y="333154"/>
            <a:ext cx="2743200" cy="365125"/>
          </a:xfrm>
        </p:spPr>
        <p:txBody>
          <a:bodyPr/>
          <a:lstStyle/>
          <a:p>
            <a:fld id="{FA36A776-E82A-DB4C-BEC6-9E86C7D9FDA4}" type="slidenum">
              <a:rPr lang="es-MX" smtClean="0"/>
              <a:pPr/>
              <a:t>33</a:t>
            </a:fld>
            <a:endParaRPr lang="es-MX" dirty="0">
              <a:latin typeface="Arial" panose="020B0604020202020204" pitchFamily="34" charset="0"/>
              <a:cs typeface="Arial" panose="020B0604020202020204" pitchFamily="34" charset="0"/>
            </a:endParaRPr>
          </a:p>
        </p:txBody>
      </p:sp>
      <p:pic>
        <p:nvPicPr>
          <p:cNvPr id="9" name="Imagen 8">
            <a:extLst>
              <a:ext uri="{FF2B5EF4-FFF2-40B4-BE49-F238E27FC236}">
                <a16:creationId xmlns:a16="http://schemas.microsoft.com/office/drawing/2014/main" id="{1F2E83B6-D6D0-1172-E37C-B717AA55436F}"/>
              </a:ext>
            </a:extLst>
          </p:cNvPr>
          <p:cNvPicPr>
            <a:picLocks noChangeAspect="1"/>
          </p:cNvPicPr>
          <p:nvPr/>
        </p:nvPicPr>
        <p:blipFill>
          <a:blip r:embed="rId3"/>
          <a:stretch>
            <a:fillRect/>
          </a:stretch>
        </p:blipFill>
        <p:spPr>
          <a:xfrm>
            <a:off x="663424" y="1378425"/>
            <a:ext cx="8321138" cy="4579924"/>
          </a:xfrm>
          <a:prstGeom prst="rect">
            <a:avLst/>
          </a:prstGeom>
        </p:spPr>
      </p:pic>
      <p:sp>
        <p:nvSpPr>
          <p:cNvPr id="10" name="Rectángulo 9">
            <a:extLst>
              <a:ext uri="{FF2B5EF4-FFF2-40B4-BE49-F238E27FC236}">
                <a16:creationId xmlns:a16="http://schemas.microsoft.com/office/drawing/2014/main" id="{2F5A36C0-5738-7CF4-7576-3FE4DD6D8704}"/>
              </a:ext>
            </a:extLst>
          </p:cNvPr>
          <p:cNvSpPr/>
          <p:nvPr/>
        </p:nvSpPr>
        <p:spPr>
          <a:xfrm>
            <a:off x="8568813" y="2059749"/>
            <a:ext cx="3369186" cy="2055051"/>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1600" dirty="0"/>
          </a:p>
        </p:txBody>
      </p:sp>
      <p:sp>
        <p:nvSpPr>
          <p:cNvPr id="17" name="CuadroTexto 16">
            <a:extLst>
              <a:ext uri="{FF2B5EF4-FFF2-40B4-BE49-F238E27FC236}">
                <a16:creationId xmlns:a16="http://schemas.microsoft.com/office/drawing/2014/main" id="{F4451DEC-4A21-A6E6-D92E-0B09569D4053}"/>
              </a:ext>
            </a:extLst>
          </p:cNvPr>
          <p:cNvSpPr txBox="1"/>
          <p:nvPr/>
        </p:nvSpPr>
        <p:spPr>
          <a:xfrm>
            <a:off x="9114070" y="2183229"/>
            <a:ext cx="2664060" cy="646331"/>
          </a:xfrm>
          <a:prstGeom prst="rect">
            <a:avLst/>
          </a:prstGeom>
          <a:noFill/>
        </p:spPr>
        <p:txBody>
          <a:bodyPr wrap="square" lIns="91440" tIns="45720" rIns="91440" bIns="45720" rtlCol="0" anchor="t">
            <a:spAutoFit/>
          </a:bodyPr>
          <a:lstStyle/>
          <a:p>
            <a:r>
              <a:rPr lang="es-MX" b="1" dirty="0">
                <a:solidFill>
                  <a:schemeClr val="tx1">
                    <a:lumMod val="75000"/>
                    <a:lumOff val="25000"/>
                  </a:schemeClr>
                </a:solidFill>
                <a:latin typeface="Helvetica"/>
                <a:cs typeface="Helvetica"/>
              </a:rPr>
              <a:t>Disponibilidad: </a:t>
            </a:r>
          </a:p>
          <a:p>
            <a:r>
              <a:rPr lang="es-MX" dirty="0">
                <a:solidFill>
                  <a:schemeClr val="tx1">
                    <a:lumMod val="75000"/>
                    <a:lumOff val="25000"/>
                  </a:schemeClr>
                </a:solidFill>
                <a:latin typeface="Helvetica Light"/>
              </a:rPr>
              <a:t>1990 - 2022</a:t>
            </a:r>
            <a:endParaRPr lang="es-MX" dirty="0">
              <a:solidFill>
                <a:schemeClr val="tx1">
                  <a:lumMod val="75000"/>
                  <a:lumOff val="25000"/>
                </a:schemeClr>
              </a:solidFill>
              <a:latin typeface="Helvetica Light" panose="020B0403020202020204" pitchFamily="34" charset="0"/>
            </a:endParaRPr>
          </a:p>
        </p:txBody>
      </p:sp>
      <p:sp>
        <p:nvSpPr>
          <p:cNvPr id="19" name="CuadroTexto 18">
            <a:extLst>
              <a:ext uri="{FF2B5EF4-FFF2-40B4-BE49-F238E27FC236}">
                <a16:creationId xmlns:a16="http://schemas.microsoft.com/office/drawing/2014/main" id="{8B3D7887-3D8E-46DE-D5A3-B2DA3EFA13A4}"/>
              </a:ext>
            </a:extLst>
          </p:cNvPr>
          <p:cNvSpPr txBox="1"/>
          <p:nvPr/>
        </p:nvSpPr>
        <p:spPr>
          <a:xfrm>
            <a:off x="9114070" y="2976363"/>
            <a:ext cx="2217488" cy="646331"/>
          </a:xfrm>
          <a:prstGeom prst="rect">
            <a:avLst/>
          </a:prstGeom>
          <a:noFill/>
        </p:spPr>
        <p:txBody>
          <a:bodyPr wrap="square" rtlCol="0">
            <a:spAutoFit/>
          </a:bodyPr>
          <a:lstStyle/>
          <a:p>
            <a:r>
              <a:rPr lang="es-MX" b="1" dirty="0">
                <a:solidFill>
                  <a:schemeClr val="tx1">
                    <a:lumMod val="75000"/>
                    <a:lumOff val="25000"/>
                  </a:schemeClr>
                </a:solidFill>
                <a:latin typeface="Helvetica" pitchFamily="2" charset="0"/>
              </a:rPr>
              <a:t>Desagregación: </a:t>
            </a:r>
            <a:r>
              <a:rPr lang="es-MX" dirty="0">
                <a:solidFill>
                  <a:schemeClr val="tx1">
                    <a:lumMod val="75000"/>
                    <a:lumOff val="25000"/>
                  </a:schemeClr>
                </a:solidFill>
                <a:latin typeface="Helvetica" pitchFamily="2" charset="0"/>
              </a:rPr>
              <a:t>Nacional y Estatal</a:t>
            </a:r>
            <a:endParaRPr lang="es-MX" dirty="0">
              <a:solidFill>
                <a:schemeClr val="tx1">
                  <a:lumMod val="75000"/>
                  <a:lumOff val="25000"/>
                </a:schemeClr>
              </a:solidFill>
              <a:latin typeface="Helvetica Light" panose="020B0403020202020204" pitchFamily="34" charset="0"/>
            </a:endParaRPr>
          </a:p>
        </p:txBody>
      </p:sp>
      <p:sp>
        <p:nvSpPr>
          <p:cNvPr id="21" name="CuadroTexto 20">
            <a:extLst>
              <a:ext uri="{FF2B5EF4-FFF2-40B4-BE49-F238E27FC236}">
                <a16:creationId xmlns:a16="http://schemas.microsoft.com/office/drawing/2014/main" id="{F1428D3A-5C42-24DF-ABA9-78FD5582F278}"/>
              </a:ext>
            </a:extLst>
          </p:cNvPr>
          <p:cNvSpPr txBox="1"/>
          <p:nvPr/>
        </p:nvSpPr>
        <p:spPr>
          <a:xfrm>
            <a:off x="9114071" y="3881637"/>
            <a:ext cx="2664060" cy="646331"/>
          </a:xfrm>
          <a:prstGeom prst="rect">
            <a:avLst/>
          </a:prstGeom>
          <a:noFill/>
        </p:spPr>
        <p:txBody>
          <a:bodyPr wrap="square" rtlCol="0">
            <a:spAutoFit/>
          </a:bodyPr>
          <a:lstStyle/>
          <a:p>
            <a:r>
              <a:rPr lang="es-MX" b="1" dirty="0">
                <a:solidFill>
                  <a:schemeClr val="tx1">
                    <a:lumMod val="75000"/>
                    <a:lumOff val="25000"/>
                  </a:schemeClr>
                </a:solidFill>
                <a:latin typeface="Helvetica" pitchFamily="2" charset="0"/>
              </a:rPr>
              <a:t>Responsable: </a:t>
            </a:r>
            <a:r>
              <a:rPr lang="es-MX" dirty="0">
                <a:solidFill>
                  <a:schemeClr val="tx1">
                    <a:lumMod val="75000"/>
                    <a:lumOff val="25000"/>
                  </a:schemeClr>
                </a:solidFill>
                <a:latin typeface="Helvetica" pitchFamily="2" charset="0"/>
              </a:rPr>
              <a:t>Secretaría de Salud </a:t>
            </a:r>
            <a:endParaRPr lang="es-MX" dirty="0">
              <a:solidFill>
                <a:schemeClr val="tx1">
                  <a:lumMod val="75000"/>
                  <a:lumOff val="25000"/>
                </a:schemeClr>
              </a:solidFill>
              <a:latin typeface="Helvetica Light" panose="020B0403020202020204" pitchFamily="34" charset="0"/>
            </a:endParaRPr>
          </a:p>
        </p:txBody>
      </p:sp>
    </p:spTree>
    <p:extLst>
      <p:ext uri="{BB962C8B-B14F-4D97-AF65-F5344CB8AC3E}">
        <p14:creationId xmlns:p14="http://schemas.microsoft.com/office/powerpoint/2010/main" val="6327445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B322000-E1B1-409E-CE0D-5EB4F724A7DF}"/>
              </a:ext>
            </a:extLst>
          </p:cNvPr>
          <p:cNvPicPr>
            <a:picLocks noChangeAspect="1"/>
          </p:cNvPicPr>
          <p:nvPr/>
        </p:nvPicPr>
        <p:blipFill>
          <a:blip r:embed="rId2"/>
          <a:stretch>
            <a:fillRect/>
          </a:stretch>
        </p:blipFill>
        <p:spPr>
          <a:xfrm>
            <a:off x="237360" y="1296557"/>
            <a:ext cx="5572903" cy="4810796"/>
          </a:xfrm>
          <a:prstGeom prst="rect">
            <a:avLst/>
          </a:prstGeom>
        </p:spPr>
      </p:pic>
      <p:sp>
        <p:nvSpPr>
          <p:cNvPr id="5" name="Text Placeholder 1">
            <a:extLst>
              <a:ext uri="{FF2B5EF4-FFF2-40B4-BE49-F238E27FC236}">
                <a16:creationId xmlns:a16="http://schemas.microsoft.com/office/drawing/2014/main" id="{7BF4A344-99A7-C063-5F9A-64D9DBA28AF0}"/>
              </a:ext>
            </a:extLst>
          </p:cNvPr>
          <p:cNvSpPr txBox="1">
            <a:spLocks/>
          </p:cNvSpPr>
          <p:nvPr/>
        </p:nvSpPr>
        <p:spPr>
          <a:xfrm>
            <a:off x="291072" y="259383"/>
            <a:ext cx="11609855" cy="908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s-MX" sz="2400" b="1" dirty="0">
                <a:solidFill>
                  <a:schemeClr val="accent1">
                    <a:lumMod val="50000"/>
                  </a:schemeClr>
                </a:solidFill>
                <a:cs typeface="Arial" panose="020B0604020202020204" pitchFamily="34" charset="0"/>
              </a:rPr>
              <a:t>2. METADATO</a:t>
            </a:r>
            <a:br>
              <a:rPr lang="es-MX" sz="2400" b="1" i="0" dirty="0">
                <a:solidFill>
                  <a:schemeClr val="accent1">
                    <a:lumMod val="50000"/>
                  </a:schemeClr>
                </a:solidFill>
                <a:effectLst/>
                <a:cs typeface="Arial" panose="020B0604020202020204" pitchFamily="34" charset="0"/>
              </a:rPr>
            </a:br>
            <a:r>
              <a:rPr lang="es-MX" sz="2400" b="1" i="0" dirty="0">
                <a:solidFill>
                  <a:schemeClr val="accent1">
                    <a:lumMod val="50000"/>
                  </a:schemeClr>
                </a:solidFill>
                <a:effectLst/>
                <a:cs typeface="Arial" panose="020B0604020202020204" pitchFamily="34" charset="0"/>
              </a:rPr>
              <a:t>Ejemplo: 3.1.1 </a:t>
            </a:r>
            <a:r>
              <a:rPr lang="es-MX" sz="2400" b="1" dirty="0">
                <a:solidFill>
                  <a:schemeClr val="accent1">
                    <a:lumMod val="50000"/>
                  </a:schemeClr>
                </a:solidFill>
                <a:cs typeface="Arial"/>
              </a:rPr>
              <a:t>Razón</a:t>
            </a:r>
            <a:r>
              <a:rPr lang="es-MX" sz="2400" b="1" i="0" dirty="0">
                <a:solidFill>
                  <a:schemeClr val="accent1">
                    <a:lumMod val="50000"/>
                  </a:schemeClr>
                </a:solidFill>
                <a:effectLst/>
                <a:cs typeface="Arial"/>
              </a:rPr>
              <a:t> de Mortalidad Materna</a:t>
            </a:r>
            <a:endParaRPr kumimoji="0" lang="es-MX" altLang="ko-KR" sz="4000" b="1" i="0" u="none" strike="noStrike" kern="1200" cap="none" spc="50" normalizeH="0" noProof="0" dirty="0">
              <a:ln>
                <a:noFill/>
              </a:ln>
              <a:solidFill>
                <a:schemeClr val="accent1">
                  <a:lumMod val="50000"/>
                </a:schemeClr>
              </a:solidFill>
              <a:effectLst/>
              <a:uLnTx/>
              <a:uFillTx/>
              <a:ea typeface="맑은 고딕" panose="020B0503020000020004" pitchFamily="34" charset="-127"/>
              <a:cs typeface="Arial"/>
            </a:endParaRPr>
          </a:p>
        </p:txBody>
      </p:sp>
      <p:sp>
        <p:nvSpPr>
          <p:cNvPr id="6" name="CuadroTexto 5">
            <a:extLst>
              <a:ext uri="{FF2B5EF4-FFF2-40B4-BE49-F238E27FC236}">
                <a16:creationId xmlns:a16="http://schemas.microsoft.com/office/drawing/2014/main" id="{98740CDA-D8ED-CEBF-9DC4-973DC7B51282}"/>
              </a:ext>
            </a:extLst>
          </p:cNvPr>
          <p:cNvSpPr txBox="1"/>
          <p:nvPr/>
        </p:nvSpPr>
        <p:spPr>
          <a:xfrm>
            <a:off x="6209731" y="1167747"/>
            <a:ext cx="5572903" cy="5355312"/>
          </a:xfrm>
          <a:prstGeom prst="rect">
            <a:avLst/>
          </a:prstGeom>
          <a:noFill/>
        </p:spPr>
        <p:txBody>
          <a:bodyPr wrap="square" rtlCol="0">
            <a:spAutoFit/>
          </a:bodyPr>
          <a:lstStyle/>
          <a:p>
            <a:pPr marL="285750" indent="-285750">
              <a:buFont typeface="Arial" panose="020B0604020202020204" pitchFamily="34" charset="0"/>
              <a:buChar char="•"/>
            </a:pPr>
            <a:r>
              <a:rPr lang="es-MX" dirty="0">
                <a:solidFill>
                  <a:schemeClr val="tx1">
                    <a:lumMod val="85000"/>
                    <a:lumOff val="15000"/>
                  </a:schemeClr>
                </a:solidFill>
              </a:rPr>
              <a:t>Objetivo y meta</a:t>
            </a:r>
          </a:p>
          <a:p>
            <a:pPr marL="285750" indent="-285750">
              <a:buFont typeface="Arial" panose="020B0604020202020204" pitchFamily="34" charset="0"/>
              <a:buChar char="•"/>
            </a:pPr>
            <a:r>
              <a:rPr lang="es-MX" dirty="0">
                <a:solidFill>
                  <a:schemeClr val="tx1">
                    <a:lumMod val="85000"/>
                    <a:lumOff val="15000"/>
                  </a:schemeClr>
                </a:solidFill>
              </a:rPr>
              <a:t>Nombre del indicador</a:t>
            </a:r>
          </a:p>
          <a:p>
            <a:pPr marL="285750" indent="-285750">
              <a:buFont typeface="Arial" panose="020B0604020202020204" pitchFamily="34" charset="0"/>
              <a:buChar char="•"/>
            </a:pPr>
            <a:r>
              <a:rPr lang="es-MX" dirty="0">
                <a:solidFill>
                  <a:schemeClr val="tx1">
                    <a:lumMod val="85000"/>
                    <a:lumOff val="15000"/>
                  </a:schemeClr>
                </a:solidFill>
              </a:rPr>
              <a:t>Definición del indicador</a:t>
            </a:r>
          </a:p>
          <a:p>
            <a:pPr marL="285750" indent="-285750">
              <a:buFont typeface="Arial" panose="020B0604020202020204" pitchFamily="34" charset="0"/>
              <a:buChar char="•"/>
            </a:pPr>
            <a:r>
              <a:rPr lang="es-MX" dirty="0">
                <a:solidFill>
                  <a:schemeClr val="tx1">
                    <a:lumMod val="85000"/>
                    <a:lumOff val="15000"/>
                  </a:schemeClr>
                </a:solidFill>
              </a:rPr>
              <a:t>Tipo</a:t>
            </a:r>
          </a:p>
          <a:p>
            <a:pPr marL="285750" indent="-285750">
              <a:buFont typeface="Arial" panose="020B0604020202020204" pitchFamily="34" charset="0"/>
              <a:buChar char="•"/>
            </a:pPr>
            <a:r>
              <a:rPr lang="es-MX" dirty="0">
                <a:solidFill>
                  <a:schemeClr val="tx1">
                    <a:lumMod val="85000"/>
                    <a:lumOff val="15000"/>
                  </a:schemeClr>
                </a:solidFill>
              </a:rPr>
              <a:t>Algoritmo</a:t>
            </a:r>
          </a:p>
          <a:p>
            <a:pPr marL="285750" indent="-285750">
              <a:buFont typeface="Arial" panose="020B0604020202020204" pitchFamily="34" charset="0"/>
              <a:buChar char="•"/>
            </a:pPr>
            <a:r>
              <a:rPr lang="es-MX" dirty="0">
                <a:solidFill>
                  <a:schemeClr val="tx1">
                    <a:lumMod val="85000"/>
                    <a:lumOff val="15000"/>
                  </a:schemeClr>
                </a:solidFill>
              </a:rPr>
              <a:t>Descripción narrativa del cálculo</a:t>
            </a:r>
          </a:p>
          <a:p>
            <a:pPr marL="285750" indent="-285750">
              <a:buFont typeface="Arial" panose="020B0604020202020204" pitchFamily="34" charset="0"/>
              <a:buChar char="•"/>
            </a:pPr>
            <a:r>
              <a:rPr lang="es-MX" dirty="0">
                <a:solidFill>
                  <a:schemeClr val="tx1">
                    <a:lumMod val="85000"/>
                    <a:lumOff val="15000"/>
                  </a:schemeClr>
                </a:solidFill>
              </a:rPr>
              <a:t>Unidad de medida</a:t>
            </a:r>
          </a:p>
          <a:p>
            <a:pPr marL="285750" indent="-285750">
              <a:buFont typeface="Arial" panose="020B0604020202020204" pitchFamily="34" charset="0"/>
              <a:buChar char="•"/>
            </a:pPr>
            <a:r>
              <a:rPr lang="es-MX" dirty="0">
                <a:solidFill>
                  <a:schemeClr val="tx1">
                    <a:lumMod val="85000"/>
                    <a:lumOff val="15000"/>
                  </a:schemeClr>
                </a:solidFill>
              </a:rPr>
              <a:t>Cobertura geográfica</a:t>
            </a:r>
          </a:p>
          <a:p>
            <a:pPr marL="285750" indent="-285750">
              <a:buFont typeface="Arial" panose="020B0604020202020204" pitchFamily="34" charset="0"/>
              <a:buChar char="•"/>
            </a:pPr>
            <a:r>
              <a:rPr lang="es-MX" dirty="0">
                <a:solidFill>
                  <a:schemeClr val="tx1">
                    <a:lumMod val="85000"/>
                    <a:lumOff val="15000"/>
                  </a:schemeClr>
                </a:solidFill>
              </a:rPr>
              <a:t>Cobertura temporal</a:t>
            </a:r>
          </a:p>
          <a:p>
            <a:pPr marL="285750" indent="-285750">
              <a:buFont typeface="Arial" panose="020B0604020202020204" pitchFamily="34" charset="0"/>
              <a:buChar char="•"/>
            </a:pPr>
            <a:r>
              <a:rPr lang="es-MX" dirty="0">
                <a:solidFill>
                  <a:schemeClr val="tx1">
                    <a:lumMod val="85000"/>
                    <a:lumOff val="15000"/>
                  </a:schemeClr>
                </a:solidFill>
              </a:rPr>
              <a:t>Oportunidad</a:t>
            </a:r>
          </a:p>
          <a:p>
            <a:pPr marL="285750" indent="-285750">
              <a:buFont typeface="Arial" panose="020B0604020202020204" pitchFamily="34" charset="0"/>
              <a:buChar char="•"/>
            </a:pPr>
            <a:r>
              <a:rPr lang="es-MX" dirty="0">
                <a:solidFill>
                  <a:schemeClr val="tx1">
                    <a:lumMod val="85000"/>
                    <a:lumOff val="15000"/>
                  </a:schemeClr>
                </a:solidFill>
              </a:rPr>
              <a:t>Periodicidad</a:t>
            </a:r>
          </a:p>
          <a:p>
            <a:pPr marL="285750" indent="-285750">
              <a:buFont typeface="Arial" panose="020B0604020202020204" pitchFamily="34" charset="0"/>
              <a:buChar char="•"/>
            </a:pPr>
            <a:r>
              <a:rPr lang="es-MX" dirty="0">
                <a:solidFill>
                  <a:schemeClr val="tx1">
                    <a:lumMod val="85000"/>
                    <a:lumOff val="15000"/>
                  </a:schemeClr>
                </a:solidFill>
              </a:rPr>
              <a:t>Fuente</a:t>
            </a:r>
          </a:p>
          <a:p>
            <a:pPr marL="285750" indent="-285750">
              <a:buFont typeface="Arial" panose="020B0604020202020204" pitchFamily="34" charset="0"/>
              <a:buChar char="•"/>
            </a:pPr>
            <a:r>
              <a:rPr lang="es-MX" dirty="0">
                <a:solidFill>
                  <a:schemeClr val="tx1">
                    <a:lumMod val="85000"/>
                    <a:lumOff val="15000"/>
                  </a:schemeClr>
                </a:solidFill>
              </a:rPr>
              <a:t>Fecha de actualización</a:t>
            </a:r>
          </a:p>
          <a:p>
            <a:pPr marL="285750" indent="-285750">
              <a:buFont typeface="Arial" panose="020B0604020202020204" pitchFamily="34" charset="0"/>
              <a:buChar char="•"/>
            </a:pPr>
            <a:r>
              <a:rPr lang="es-MX" dirty="0">
                <a:solidFill>
                  <a:schemeClr val="tx1">
                    <a:lumMod val="85000"/>
                    <a:lumOff val="15000"/>
                  </a:schemeClr>
                </a:solidFill>
              </a:rPr>
              <a:t>UE responsable</a:t>
            </a:r>
          </a:p>
          <a:p>
            <a:pPr marL="285750" indent="-285750">
              <a:buFont typeface="Arial" panose="020B0604020202020204" pitchFamily="34" charset="0"/>
              <a:buChar char="•"/>
            </a:pPr>
            <a:r>
              <a:rPr lang="es-MX" dirty="0">
                <a:solidFill>
                  <a:schemeClr val="tx1">
                    <a:lumMod val="85000"/>
                    <a:lumOff val="15000"/>
                  </a:schemeClr>
                </a:solidFill>
              </a:rPr>
              <a:t>Importancia y utilidad del indicador</a:t>
            </a:r>
          </a:p>
          <a:p>
            <a:pPr marL="285750" indent="-285750">
              <a:buFont typeface="Arial" panose="020B0604020202020204" pitchFamily="34" charset="0"/>
              <a:buChar char="•"/>
            </a:pPr>
            <a:r>
              <a:rPr lang="es-MX" dirty="0">
                <a:solidFill>
                  <a:schemeClr val="tx1">
                    <a:lumMod val="85000"/>
                    <a:lumOff val="15000"/>
                  </a:schemeClr>
                </a:solidFill>
              </a:rPr>
              <a:t>Referencia nacional y/o internacional</a:t>
            </a:r>
          </a:p>
          <a:p>
            <a:pPr marL="285750" indent="-285750">
              <a:buFont typeface="Arial" panose="020B0604020202020204" pitchFamily="34" charset="0"/>
              <a:buChar char="•"/>
            </a:pPr>
            <a:r>
              <a:rPr lang="es-MX" dirty="0">
                <a:solidFill>
                  <a:schemeClr val="tx1">
                    <a:lumMod val="85000"/>
                    <a:lumOff val="15000"/>
                  </a:schemeClr>
                </a:solidFill>
              </a:rPr>
              <a:t>Observaciones</a:t>
            </a:r>
          </a:p>
          <a:p>
            <a:pPr marL="285750" indent="-285750">
              <a:buFont typeface="Arial" panose="020B0604020202020204" pitchFamily="34" charset="0"/>
              <a:buChar char="•"/>
            </a:pPr>
            <a:r>
              <a:rPr lang="es-MX" dirty="0">
                <a:solidFill>
                  <a:schemeClr val="tx1">
                    <a:lumMod val="85000"/>
                    <a:lumOff val="15000"/>
                  </a:schemeClr>
                </a:solidFill>
              </a:rPr>
              <a:t>Contacto</a:t>
            </a:r>
          </a:p>
          <a:p>
            <a:pPr marL="285750" indent="-285750">
              <a:buFont typeface="Arial" panose="020B0604020202020204" pitchFamily="34" charset="0"/>
              <a:buChar char="•"/>
            </a:pPr>
            <a:endParaRPr lang="es-MX" dirty="0">
              <a:solidFill>
                <a:schemeClr val="tx1">
                  <a:lumMod val="85000"/>
                  <a:lumOff val="15000"/>
                </a:schemeClr>
              </a:solidFill>
            </a:endParaRPr>
          </a:p>
        </p:txBody>
      </p:sp>
    </p:spTree>
    <p:extLst>
      <p:ext uri="{BB962C8B-B14F-4D97-AF65-F5344CB8AC3E}">
        <p14:creationId xmlns:p14="http://schemas.microsoft.com/office/powerpoint/2010/main" val="2138778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9B3C61C3-E160-09E2-D9C0-5EE0DE609C49}"/>
              </a:ext>
            </a:extLst>
          </p:cNvPr>
          <p:cNvSpPr>
            <a:spLocks noGrp="1"/>
          </p:cNvSpPr>
          <p:nvPr>
            <p:ph type="sldNum" sz="quarter" idx="12"/>
          </p:nvPr>
        </p:nvSpPr>
        <p:spPr/>
        <p:txBody>
          <a:bodyPr/>
          <a:lstStyle/>
          <a:p>
            <a:fld id="{FA36A776-E82A-DB4C-BEC6-9E86C7D9FDA4}" type="slidenum">
              <a:rPr lang="es-MX" smtClean="0"/>
              <a:pPr/>
              <a:t>35</a:t>
            </a:fld>
            <a:endParaRPr lang="es-MX"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6068F170-C4A2-58B0-9D3E-06A98473F38D}"/>
              </a:ext>
            </a:extLst>
          </p:cNvPr>
          <p:cNvPicPr>
            <a:picLocks noChangeAspect="1"/>
          </p:cNvPicPr>
          <p:nvPr/>
        </p:nvPicPr>
        <p:blipFill>
          <a:blip r:embed="rId2"/>
          <a:stretch>
            <a:fillRect/>
          </a:stretch>
        </p:blipFill>
        <p:spPr>
          <a:xfrm>
            <a:off x="1236978" y="1167747"/>
            <a:ext cx="9718044" cy="4900317"/>
          </a:xfrm>
          <a:prstGeom prst="rect">
            <a:avLst/>
          </a:prstGeom>
        </p:spPr>
      </p:pic>
      <p:sp>
        <p:nvSpPr>
          <p:cNvPr id="5" name="Text Placeholder 1">
            <a:extLst>
              <a:ext uri="{FF2B5EF4-FFF2-40B4-BE49-F238E27FC236}">
                <a16:creationId xmlns:a16="http://schemas.microsoft.com/office/drawing/2014/main" id="{759C00E2-9905-0CA6-8014-C6505827D33D}"/>
              </a:ext>
            </a:extLst>
          </p:cNvPr>
          <p:cNvSpPr txBox="1">
            <a:spLocks/>
          </p:cNvSpPr>
          <p:nvPr/>
        </p:nvSpPr>
        <p:spPr>
          <a:xfrm>
            <a:off x="291072" y="259383"/>
            <a:ext cx="11609855" cy="908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s-MX" sz="2400" b="1" dirty="0">
                <a:solidFill>
                  <a:schemeClr val="accent1">
                    <a:lumMod val="50000"/>
                  </a:schemeClr>
                </a:solidFill>
                <a:cs typeface="Arial" panose="020B0604020202020204" pitchFamily="34" charset="0"/>
              </a:rPr>
              <a:t>3. DATOS PARA EL CÁLCULO</a:t>
            </a:r>
            <a:br>
              <a:rPr lang="es-MX" sz="2400" b="1" i="0" dirty="0">
                <a:solidFill>
                  <a:schemeClr val="accent1">
                    <a:lumMod val="50000"/>
                  </a:schemeClr>
                </a:solidFill>
                <a:effectLst/>
                <a:cs typeface="Arial" panose="020B0604020202020204" pitchFamily="34" charset="0"/>
              </a:rPr>
            </a:br>
            <a:r>
              <a:rPr lang="es-MX" sz="2400" b="1" i="0" dirty="0">
                <a:solidFill>
                  <a:schemeClr val="accent1">
                    <a:lumMod val="50000"/>
                  </a:schemeClr>
                </a:solidFill>
                <a:effectLst/>
                <a:cs typeface="Arial" panose="020B0604020202020204" pitchFamily="34" charset="0"/>
              </a:rPr>
              <a:t>Ejemplo: 3.1.1 </a:t>
            </a:r>
            <a:r>
              <a:rPr lang="es-MX" sz="2400" b="1" dirty="0">
                <a:solidFill>
                  <a:schemeClr val="accent1">
                    <a:lumMod val="50000"/>
                  </a:schemeClr>
                </a:solidFill>
                <a:cs typeface="Arial"/>
              </a:rPr>
              <a:t>Razón</a:t>
            </a:r>
            <a:r>
              <a:rPr lang="es-MX" sz="2400" b="1" i="0" dirty="0">
                <a:solidFill>
                  <a:schemeClr val="accent1">
                    <a:lumMod val="50000"/>
                  </a:schemeClr>
                </a:solidFill>
                <a:effectLst/>
                <a:cs typeface="Arial"/>
              </a:rPr>
              <a:t> de Mortalidad Materna</a:t>
            </a:r>
            <a:endParaRPr kumimoji="0" lang="es-MX" altLang="ko-KR" sz="4000" b="1" i="0" u="none" strike="noStrike" kern="1200" cap="none" spc="50" normalizeH="0" noProof="0" dirty="0">
              <a:ln>
                <a:noFill/>
              </a:ln>
              <a:solidFill>
                <a:schemeClr val="accent1">
                  <a:lumMod val="50000"/>
                </a:schemeClr>
              </a:solidFill>
              <a:effectLst/>
              <a:uLnTx/>
              <a:uFillTx/>
              <a:ea typeface="맑은 고딕" panose="020B0503020000020004" pitchFamily="34" charset="-127"/>
              <a:cs typeface="Arial"/>
            </a:endParaRPr>
          </a:p>
        </p:txBody>
      </p:sp>
    </p:spTree>
    <p:extLst>
      <p:ext uri="{BB962C8B-B14F-4D97-AF65-F5344CB8AC3E}">
        <p14:creationId xmlns:p14="http://schemas.microsoft.com/office/powerpoint/2010/main" val="2745807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28C22ADE-54FE-41CC-B011-E59EBE6E8DF7}"/>
              </a:ext>
            </a:extLst>
          </p:cNvPr>
          <p:cNvPicPr>
            <a:picLocks noChangeAspect="1"/>
          </p:cNvPicPr>
          <p:nvPr/>
        </p:nvPicPr>
        <p:blipFill>
          <a:blip r:embed="rId2"/>
          <a:stretch>
            <a:fillRect/>
          </a:stretch>
        </p:blipFill>
        <p:spPr>
          <a:xfrm>
            <a:off x="1209722" y="821155"/>
            <a:ext cx="8524875" cy="3009900"/>
          </a:xfrm>
          <a:prstGeom prst="rect">
            <a:avLst/>
          </a:prstGeom>
        </p:spPr>
      </p:pic>
      <p:sp>
        <p:nvSpPr>
          <p:cNvPr id="10" name="CuadroTexto 9">
            <a:extLst>
              <a:ext uri="{FF2B5EF4-FFF2-40B4-BE49-F238E27FC236}">
                <a16:creationId xmlns:a16="http://schemas.microsoft.com/office/drawing/2014/main" id="{B3E88487-3E8A-E278-41A0-83A4EAB7CBEB}"/>
              </a:ext>
            </a:extLst>
          </p:cNvPr>
          <p:cNvSpPr txBox="1"/>
          <p:nvPr/>
        </p:nvSpPr>
        <p:spPr>
          <a:xfrm>
            <a:off x="2457403" y="1924213"/>
            <a:ext cx="1415845" cy="575187"/>
          </a:xfrm>
          <a:prstGeom prst="rect">
            <a:avLst/>
          </a:prstGeom>
          <a:noFill/>
          <a:ln w="38100">
            <a:solidFill>
              <a:srgbClr val="941651"/>
            </a:solidFill>
          </a:ln>
        </p:spPr>
        <p:txBody>
          <a:bodyPr wrap="square" rtlCol="0">
            <a:spAutoFit/>
          </a:bodyPr>
          <a:lstStyle/>
          <a:p>
            <a:endParaRPr lang="es-MX" dirty="0"/>
          </a:p>
        </p:txBody>
      </p:sp>
      <p:sp>
        <p:nvSpPr>
          <p:cNvPr id="14" name="CuadroTexto 13">
            <a:extLst>
              <a:ext uri="{FF2B5EF4-FFF2-40B4-BE49-F238E27FC236}">
                <a16:creationId xmlns:a16="http://schemas.microsoft.com/office/drawing/2014/main" id="{D48C0D20-FC98-A262-5145-09D9AAF06EA6}"/>
              </a:ext>
            </a:extLst>
          </p:cNvPr>
          <p:cNvSpPr txBox="1"/>
          <p:nvPr/>
        </p:nvSpPr>
        <p:spPr>
          <a:xfrm>
            <a:off x="5510259" y="1960844"/>
            <a:ext cx="1842472" cy="575187"/>
          </a:xfrm>
          <a:prstGeom prst="rect">
            <a:avLst/>
          </a:prstGeom>
          <a:noFill/>
          <a:ln w="38100">
            <a:solidFill>
              <a:srgbClr val="941651"/>
            </a:solidFill>
          </a:ln>
        </p:spPr>
        <p:txBody>
          <a:bodyPr wrap="square" rtlCol="0">
            <a:spAutoFit/>
          </a:bodyPr>
          <a:lstStyle/>
          <a:p>
            <a:endParaRPr lang="es-MX" dirty="0"/>
          </a:p>
        </p:txBody>
      </p:sp>
      <p:pic>
        <p:nvPicPr>
          <p:cNvPr id="16" name="Imagen 15">
            <a:extLst>
              <a:ext uri="{FF2B5EF4-FFF2-40B4-BE49-F238E27FC236}">
                <a16:creationId xmlns:a16="http://schemas.microsoft.com/office/drawing/2014/main" id="{DB7ECA08-0AF5-61D3-8DB4-3B7FEC7D9A13}"/>
              </a:ext>
            </a:extLst>
          </p:cNvPr>
          <p:cNvPicPr>
            <a:picLocks noChangeAspect="1"/>
          </p:cNvPicPr>
          <p:nvPr/>
        </p:nvPicPr>
        <p:blipFill>
          <a:blip r:embed="rId3"/>
          <a:stretch>
            <a:fillRect/>
          </a:stretch>
        </p:blipFill>
        <p:spPr>
          <a:xfrm>
            <a:off x="1285922" y="3835637"/>
            <a:ext cx="8448675" cy="2286000"/>
          </a:xfrm>
          <a:prstGeom prst="rect">
            <a:avLst/>
          </a:prstGeom>
        </p:spPr>
      </p:pic>
      <p:sp>
        <p:nvSpPr>
          <p:cNvPr id="2" name="Text Placeholder 1">
            <a:extLst>
              <a:ext uri="{FF2B5EF4-FFF2-40B4-BE49-F238E27FC236}">
                <a16:creationId xmlns:a16="http://schemas.microsoft.com/office/drawing/2014/main" id="{DDB2F55B-9E9A-C536-20EE-CDEB2AF0ACAA}"/>
              </a:ext>
            </a:extLst>
          </p:cNvPr>
          <p:cNvSpPr txBox="1">
            <a:spLocks/>
          </p:cNvSpPr>
          <p:nvPr/>
        </p:nvSpPr>
        <p:spPr>
          <a:xfrm>
            <a:off x="291072" y="259383"/>
            <a:ext cx="11609855" cy="908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s-MX" sz="2400" b="1" dirty="0">
                <a:solidFill>
                  <a:schemeClr val="accent1">
                    <a:lumMod val="50000"/>
                  </a:schemeClr>
                </a:solidFill>
                <a:cs typeface="Arial" panose="020B0604020202020204" pitchFamily="34" charset="0"/>
              </a:rPr>
              <a:t>INDICADORES A NIVEL MUNICIPAL</a:t>
            </a:r>
            <a:endParaRPr kumimoji="0" lang="es-MX" altLang="ko-KR" sz="4000" b="1" i="0" u="none" strike="noStrike" kern="1200" cap="none" spc="50" normalizeH="0" noProof="0" dirty="0">
              <a:ln>
                <a:noFill/>
              </a:ln>
              <a:solidFill>
                <a:schemeClr val="accent1">
                  <a:lumMod val="50000"/>
                </a:schemeClr>
              </a:solidFill>
              <a:effectLst/>
              <a:uLnTx/>
              <a:uFillTx/>
              <a:ea typeface="맑은 고딕" panose="020B0503020000020004" pitchFamily="34" charset="-127"/>
              <a:cs typeface="Arial"/>
            </a:endParaRPr>
          </a:p>
        </p:txBody>
      </p:sp>
    </p:spTree>
    <p:extLst>
      <p:ext uri="{BB962C8B-B14F-4D97-AF65-F5344CB8AC3E}">
        <p14:creationId xmlns:p14="http://schemas.microsoft.com/office/powerpoint/2010/main" val="1991480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322BAD6-88C0-2C4D-BF98-B3F9435DBEEF}"/>
              </a:ext>
            </a:extLst>
          </p:cNvPr>
          <p:cNvSpPr>
            <a:spLocks noGrp="1"/>
          </p:cNvSpPr>
          <p:nvPr>
            <p:ph type="sldNum" sz="quarter" idx="15"/>
          </p:nvPr>
        </p:nvSpPr>
        <p:spPr/>
        <p:txBody>
          <a:bodyPr/>
          <a:lstStyle/>
          <a:p>
            <a:fld id="{FA36A776-E82A-DB4C-BEC6-9E86C7D9FDA4}" type="slidenum">
              <a:rPr lang="es-MX" smtClean="0"/>
              <a:pPr/>
              <a:t>37</a:t>
            </a:fld>
            <a:endParaRPr lang="es-MX" dirty="0">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id="{F86A81CE-1FA2-9A50-E95D-0758DE98B190}"/>
              </a:ext>
            </a:extLst>
          </p:cNvPr>
          <p:cNvSpPr txBox="1">
            <a:spLocks/>
          </p:cNvSpPr>
          <p:nvPr/>
        </p:nvSpPr>
        <p:spPr>
          <a:xfrm>
            <a:off x="-340" y="112939"/>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2400" dirty="0">
                <a:solidFill>
                  <a:srgbClr val="033057"/>
                </a:solidFill>
                <a:latin typeface="Arial" panose="020B0604020202020204" pitchFamily="34" charset="0"/>
                <a:cs typeface="Arial" panose="020B0604020202020204" pitchFamily="34" charset="0"/>
              </a:rPr>
              <a:t>Ejemplo de indicadores disponibles en el SIODS</a:t>
            </a:r>
          </a:p>
        </p:txBody>
      </p:sp>
      <p:sp>
        <p:nvSpPr>
          <p:cNvPr id="6" name="Text Placeholder 1">
            <a:extLst>
              <a:ext uri="{FF2B5EF4-FFF2-40B4-BE49-F238E27FC236}">
                <a16:creationId xmlns:a16="http://schemas.microsoft.com/office/drawing/2014/main" id="{9D4B4750-F55D-805A-23E7-C5E517296B71}"/>
              </a:ext>
            </a:extLst>
          </p:cNvPr>
          <p:cNvSpPr txBox="1">
            <a:spLocks/>
          </p:cNvSpPr>
          <p:nvPr/>
        </p:nvSpPr>
        <p:spPr>
          <a:xfrm>
            <a:off x="-340" y="487454"/>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4000" b="1" dirty="0">
                <a:solidFill>
                  <a:srgbClr val="FFC000"/>
                </a:solidFill>
                <a:latin typeface="Arial" panose="020B0604020202020204" pitchFamily="34" charset="0"/>
                <a:cs typeface="Arial" panose="020B0604020202020204" pitchFamily="34" charset="0"/>
              </a:rPr>
              <a:t>ODS 7: </a:t>
            </a:r>
            <a:r>
              <a:rPr lang="es-ES" altLang="ko-KR" sz="4000" b="1" dirty="0">
                <a:solidFill>
                  <a:srgbClr val="FFC000"/>
                </a:solidFill>
                <a:latin typeface="Arial" panose="020B0604020202020204" pitchFamily="34" charset="0"/>
                <a:cs typeface="Arial" panose="020B0604020202020204" pitchFamily="34" charset="0"/>
              </a:rPr>
              <a:t>E</a:t>
            </a:r>
            <a:r>
              <a:rPr lang="es-ES" sz="4000" b="1" dirty="0">
                <a:solidFill>
                  <a:srgbClr val="FFC000"/>
                </a:solidFill>
              </a:rPr>
              <a:t>nergía Asequible y no contaminante</a:t>
            </a:r>
            <a:endParaRPr lang="es-MX" altLang="ko-KR" sz="4000" b="1" dirty="0">
              <a:solidFill>
                <a:srgbClr val="FFC000"/>
              </a:solidFill>
              <a:latin typeface="Arial" panose="020B0604020202020204" pitchFamily="34" charset="0"/>
              <a:cs typeface="Arial" panose="020B0604020202020204" pitchFamily="34" charset="0"/>
            </a:endParaRPr>
          </a:p>
        </p:txBody>
      </p:sp>
      <p:pic>
        <p:nvPicPr>
          <p:cNvPr id="7" name="Gráfico 6">
            <a:extLst>
              <a:ext uri="{FF2B5EF4-FFF2-40B4-BE49-F238E27FC236}">
                <a16:creationId xmlns:a16="http://schemas.microsoft.com/office/drawing/2014/main" id="{1B9F8BE3-B34C-983A-38A2-3C6ADDA6AF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7359" y="1164491"/>
            <a:ext cx="736600" cy="165100"/>
          </a:xfrm>
          <a:prstGeom prst="rect">
            <a:avLst/>
          </a:prstGeom>
        </p:spPr>
      </p:pic>
      <p:sp>
        <p:nvSpPr>
          <p:cNvPr id="12" name="Rectángulo 11">
            <a:extLst>
              <a:ext uri="{FF2B5EF4-FFF2-40B4-BE49-F238E27FC236}">
                <a16:creationId xmlns:a16="http://schemas.microsoft.com/office/drawing/2014/main" id="{BA12E22F-6FF3-8EBF-DE77-6F6BEE90557C}"/>
              </a:ext>
            </a:extLst>
          </p:cNvPr>
          <p:cNvSpPr/>
          <p:nvPr/>
        </p:nvSpPr>
        <p:spPr>
          <a:xfrm>
            <a:off x="364013" y="1469457"/>
            <a:ext cx="11318650" cy="584775"/>
          </a:xfrm>
          <a:prstGeom prst="rect">
            <a:avLst/>
          </a:prstGeom>
        </p:spPr>
        <p:txBody>
          <a:bodyPr wrap="square">
            <a:spAutoFit/>
          </a:bodyPr>
          <a:lstStyle/>
          <a:p>
            <a:pPr algn="ctr"/>
            <a:r>
              <a:rPr lang="es-ES_tradnl" sz="1600" b="1" dirty="0">
                <a:solidFill>
                  <a:srgbClr val="033057"/>
                </a:solidFill>
                <a:latin typeface="Arial" panose="020B0604020202020204" pitchFamily="34" charset="0"/>
                <a:cs typeface="Arial" panose="020B0604020202020204" pitchFamily="34" charset="0"/>
              </a:rPr>
              <a:t>7.1.2</a:t>
            </a:r>
            <a:r>
              <a:rPr lang="es-ES_tradnl" sz="1600" dirty="0">
                <a:solidFill>
                  <a:srgbClr val="033057"/>
                </a:solidFill>
                <a:latin typeface="Arial" panose="020B0604020202020204" pitchFamily="34" charset="0"/>
                <a:cs typeface="Arial" panose="020B0604020202020204" pitchFamily="34" charset="0"/>
              </a:rPr>
              <a:t> </a:t>
            </a:r>
            <a:r>
              <a:rPr lang="es-ES" sz="1600" b="0" i="0" dirty="0">
                <a:solidFill>
                  <a:srgbClr val="033057"/>
                </a:solidFill>
                <a:effectLst/>
                <a:latin typeface="Source Sans Pro" panose="020B0503030403020204" pitchFamily="34" charset="0"/>
              </a:rPr>
              <a:t>Proporción de la población cuya fuente primaria de energía son los combustibles y tecnologías limpias</a:t>
            </a:r>
          </a:p>
          <a:p>
            <a:pPr algn="just"/>
            <a:endParaRPr lang="es-ES_tradnl" sz="1600" dirty="0">
              <a:latin typeface="Arial" panose="020B0604020202020204" pitchFamily="34" charset="0"/>
              <a:cs typeface="Arial" panose="020B0604020202020204" pitchFamily="34" charset="0"/>
            </a:endParaRPr>
          </a:p>
        </p:txBody>
      </p:sp>
      <p:pic>
        <p:nvPicPr>
          <p:cNvPr id="8" name="Imagen 7">
            <a:extLst>
              <a:ext uri="{FF2B5EF4-FFF2-40B4-BE49-F238E27FC236}">
                <a16:creationId xmlns:a16="http://schemas.microsoft.com/office/drawing/2014/main" id="{D88FB672-26C0-6C02-FB7A-131B4DC0AAC5}"/>
              </a:ext>
            </a:extLst>
          </p:cNvPr>
          <p:cNvPicPr>
            <a:picLocks noChangeAspect="1"/>
          </p:cNvPicPr>
          <p:nvPr/>
        </p:nvPicPr>
        <p:blipFill>
          <a:blip r:embed="rId5"/>
          <a:stretch>
            <a:fillRect/>
          </a:stretch>
        </p:blipFill>
        <p:spPr>
          <a:xfrm>
            <a:off x="2382315" y="1917452"/>
            <a:ext cx="6888685" cy="4133137"/>
          </a:xfrm>
          <a:prstGeom prst="rect">
            <a:avLst/>
          </a:prstGeom>
        </p:spPr>
      </p:pic>
      <p:grpSp>
        <p:nvGrpSpPr>
          <p:cNvPr id="3" name="Grupo 2">
            <a:extLst>
              <a:ext uri="{FF2B5EF4-FFF2-40B4-BE49-F238E27FC236}">
                <a16:creationId xmlns:a16="http://schemas.microsoft.com/office/drawing/2014/main" id="{FE706839-B58B-47D7-33DD-3EBB88D6CECE}"/>
              </a:ext>
            </a:extLst>
          </p:cNvPr>
          <p:cNvGrpSpPr/>
          <p:nvPr/>
        </p:nvGrpSpPr>
        <p:grpSpPr>
          <a:xfrm>
            <a:off x="0" y="6050058"/>
            <a:ext cx="12192357" cy="807942"/>
            <a:chOff x="0" y="6050058"/>
            <a:chExt cx="12192357" cy="807942"/>
          </a:xfrm>
        </p:grpSpPr>
        <p:pic>
          <p:nvPicPr>
            <p:cNvPr id="4" name="Imagen 3">
              <a:extLst>
                <a:ext uri="{FF2B5EF4-FFF2-40B4-BE49-F238E27FC236}">
                  <a16:creationId xmlns:a16="http://schemas.microsoft.com/office/drawing/2014/main" id="{07301ABC-2C95-7AB2-07E1-AF3EF76934C8}"/>
                </a:ext>
              </a:extLst>
            </p:cNvPr>
            <p:cNvPicPr>
              <a:picLocks noChangeAspect="1"/>
            </p:cNvPicPr>
            <p:nvPr/>
          </p:nvPicPr>
          <p:blipFill>
            <a:blip r:embed="rId6"/>
            <a:stretch>
              <a:fillRect/>
            </a:stretch>
          </p:blipFill>
          <p:spPr>
            <a:xfrm>
              <a:off x="2772132" y="6051121"/>
              <a:ext cx="9420225" cy="806879"/>
            </a:xfrm>
            <a:prstGeom prst="rect">
              <a:avLst/>
            </a:prstGeom>
          </p:spPr>
        </p:pic>
        <p:sp>
          <p:nvSpPr>
            <p:cNvPr id="14" name="Rectángulo 13">
              <a:extLst>
                <a:ext uri="{FF2B5EF4-FFF2-40B4-BE49-F238E27FC236}">
                  <a16:creationId xmlns:a16="http://schemas.microsoft.com/office/drawing/2014/main" id="{F420D8BA-357B-6950-554C-D67AA3580729}"/>
                </a:ext>
              </a:extLst>
            </p:cNvPr>
            <p:cNvSpPr/>
            <p:nvPr/>
          </p:nvSpPr>
          <p:spPr>
            <a:xfrm>
              <a:off x="0" y="6050058"/>
              <a:ext cx="4814232" cy="807942"/>
            </a:xfrm>
            <a:prstGeom prst="rect">
              <a:avLst/>
            </a:prstGeom>
            <a:solidFill>
              <a:srgbClr val="03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pSp>
    </p:spTree>
    <p:extLst>
      <p:ext uri="{BB962C8B-B14F-4D97-AF65-F5344CB8AC3E}">
        <p14:creationId xmlns:p14="http://schemas.microsoft.com/office/powerpoint/2010/main" val="3289719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322BAD6-88C0-2C4D-BF98-B3F9435DBEEF}"/>
              </a:ext>
            </a:extLst>
          </p:cNvPr>
          <p:cNvSpPr>
            <a:spLocks noGrp="1"/>
          </p:cNvSpPr>
          <p:nvPr>
            <p:ph type="sldNum" sz="quarter" idx="15"/>
          </p:nvPr>
        </p:nvSpPr>
        <p:spPr/>
        <p:txBody>
          <a:bodyPr/>
          <a:lstStyle/>
          <a:p>
            <a:fld id="{FA36A776-E82A-DB4C-BEC6-9E86C7D9FDA4}" type="slidenum">
              <a:rPr lang="es-MX" smtClean="0"/>
              <a:pPr/>
              <a:t>38</a:t>
            </a:fld>
            <a:endParaRPr lang="es-MX" dirty="0">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id="{F86A81CE-1FA2-9A50-E95D-0758DE98B190}"/>
              </a:ext>
            </a:extLst>
          </p:cNvPr>
          <p:cNvSpPr txBox="1">
            <a:spLocks/>
          </p:cNvSpPr>
          <p:nvPr/>
        </p:nvSpPr>
        <p:spPr>
          <a:xfrm>
            <a:off x="-340" y="112939"/>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2400" dirty="0">
                <a:solidFill>
                  <a:srgbClr val="033057"/>
                </a:solidFill>
                <a:latin typeface="Arial" panose="020B0604020202020204" pitchFamily="34" charset="0"/>
                <a:cs typeface="Arial" panose="020B0604020202020204" pitchFamily="34" charset="0"/>
              </a:rPr>
              <a:t>Objetivos de Desarrollo Sostenible</a:t>
            </a:r>
          </a:p>
        </p:txBody>
      </p:sp>
      <p:sp>
        <p:nvSpPr>
          <p:cNvPr id="6" name="Text Placeholder 1">
            <a:extLst>
              <a:ext uri="{FF2B5EF4-FFF2-40B4-BE49-F238E27FC236}">
                <a16:creationId xmlns:a16="http://schemas.microsoft.com/office/drawing/2014/main" id="{9D4B4750-F55D-805A-23E7-C5E517296B71}"/>
              </a:ext>
            </a:extLst>
          </p:cNvPr>
          <p:cNvSpPr txBox="1">
            <a:spLocks/>
          </p:cNvSpPr>
          <p:nvPr/>
        </p:nvSpPr>
        <p:spPr>
          <a:xfrm>
            <a:off x="-340" y="487454"/>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4000" b="1" dirty="0">
                <a:solidFill>
                  <a:srgbClr val="47894E"/>
                </a:solidFill>
                <a:latin typeface="Arial" panose="020B0604020202020204" pitchFamily="34" charset="0"/>
                <a:cs typeface="Arial" panose="020B0604020202020204" pitchFamily="34" charset="0"/>
              </a:rPr>
              <a:t>ODS 13: </a:t>
            </a:r>
            <a:r>
              <a:rPr lang="es-ES" altLang="ko-KR" sz="4000" b="1" dirty="0">
                <a:solidFill>
                  <a:srgbClr val="47894E"/>
                </a:solidFill>
                <a:latin typeface="Arial" panose="020B0604020202020204" pitchFamily="34" charset="0"/>
                <a:cs typeface="Arial" panose="020B0604020202020204" pitchFamily="34" charset="0"/>
              </a:rPr>
              <a:t>Acción por el clima</a:t>
            </a:r>
            <a:endParaRPr lang="es-MX" altLang="ko-KR" sz="4000" b="1" dirty="0">
              <a:solidFill>
                <a:srgbClr val="47894E"/>
              </a:solidFill>
              <a:latin typeface="Arial" panose="020B0604020202020204" pitchFamily="34" charset="0"/>
              <a:cs typeface="Arial" panose="020B0604020202020204" pitchFamily="34" charset="0"/>
            </a:endParaRPr>
          </a:p>
        </p:txBody>
      </p:sp>
      <p:pic>
        <p:nvPicPr>
          <p:cNvPr id="7" name="Gráfico 6">
            <a:extLst>
              <a:ext uri="{FF2B5EF4-FFF2-40B4-BE49-F238E27FC236}">
                <a16:creationId xmlns:a16="http://schemas.microsoft.com/office/drawing/2014/main" id="{1B9F8BE3-B34C-983A-38A2-3C6ADDA6AF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7359" y="1114311"/>
            <a:ext cx="736600" cy="165100"/>
          </a:xfrm>
          <a:prstGeom prst="rect">
            <a:avLst/>
          </a:prstGeom>
        </p:spPr>
      </p:pic>
      <p:sp>
        <p:nvSpPr>
          <p:cNvPr id="12" name="Rectángulo 11">
            <a:extLst>
              <a:ext uri="{FF2B5EF4-FFF2-40B4-BE49-F238E27FC236}">
                <a16:creationId xmlns:a16="http://schemas.microsoft.com/office/drawing/2014/main" id="{BA12E22F-6FF3-8EBF-DE77-6F6BEE90557C}"/>
              </a:ext>
            </a:extLst>
          </p:cNvPr>
          <p:cNvSpPr/>
          <p:nvPr/>
        </p:nvSpPr>
        <p:spPr>
          <a:xfrm>
            <a:off x="328612" y="1294056"/>
            <a:ext cx="11534775" cy="338554"/>
          </a:xfrm>
          <a:prstGeom prst="rect">
            <a:avLst/>
          </a:prstGeom>
        </p:spPr>
        <p:txBody>
          <a:bodyPr wrap="square">
            <a:spAutoFit/>
          </a:bodyPr>
          <a:lstStyle/>
          <a:p>
            <a:pPr algn="just"/>
            <a:r>
              <a:rPr lang="es-ES_tradnl" sz="1600" b="1" dirty="0">
                <a:solidFill>
                  <a:srgbClr val="033057"/>
                </a:solidFill>
                <a:latin typeface="Arial" panose="020B0604020202020204" pitchFamily="34" charset="0"/>
                <a:cs typeface="Arial" panose="020B0604020202020204" pitchFamily="34" charset="0"/>
              </a:rPr>
              <a:t>13.1.1 </a:t>
            </a:r>
            <a:r>
              <a:rPr lang="es-MX" sz="1600" i="0" dirty="0">
                <a:solidFill>
                  <a:srgbClr val="033057"/>
                </a:solidFill>
                <a:effectLst/>
                <a:latin typeface="Source Sans Pro" panose="020B0503030403020204" pitchFamily="34" charset="0"/>
              </a:rPr>
              <a:t>Nú</a:t>
            </a:r>
            <a:r>
              <a:rPr lang="es-MX" sz="1600" b="0" i="0" dirty="0">
                <a:solidFill>
                  <a:srgbClr val="033057"/>
                </a:solidFill>
                <a:effectLst/>
                <a:latin typeface="Source Sans Pro" panose="020B0503030403020204" pitchFamily="34" charset="0"/>
              </a:rPr>
              <a:t>mero de personas muertas, desaparecidas y afectadas directamente atribuido a desastres por cada 100 000 habitantes</a:t>
            </a:r>
          </a:p>
        </p:txBody>
      </p:sp>
      <p:pic>
        <p:nvPicPr>
          <p:cNvPr id="4" name="Imagen 3">
            <a:extLst>
              <a:ext uri="{FF2B5EF4-FFF2-40B4-BE49-F238E27FC236}">
                <a16:creationId xmlns:a16="http://schemas.microsoft.com/office/drawing/2014/main" id="{47A9685B-D3C4-40F3-A669-AF4483FCE504}"/>
              </a:ext>
            </a:extLst>
          </p:cNvPr>
          <p:cNvPicPr>
            <a:picLocks noChangeAspect="1"/>
          </p:cNvPicPr>
          <p:nvPr/>
        </p:nvPicPr>
        <p:blipFill rotWithShape="1">
          <a:blip r:embed="rId5"/>
          <a:srcRect t="5398" b="3220"/>
          <a:stretch/>
        </p:blipFill>
        <p:spPr>
          <a:xfrm>
            <a:off x="2062162" y="1970818"/>
            <a:ext cx="8736174" cy="3927875"/>
          </a:xfrm>
          <a:prstGeom prst="rect">
            <a:avLst/>
          </a:prstGeom>
        </p:spPr>
      </p:pic>
      <p:sp>
        <p:nvSpPr>
          <p:cNvPr id="9" name="CuadroTexto 8">
            <a:extLst>
              <a:ext uri="{FF2B5EF4-FFF2-40B4-BE49-F238E27FC236}">
                <a16:creationId xmlns:a16="http://schemas.microsoft.com/office/drawing/2014/main" id="{6FF26189-7DA1-47E6-8BD9-0030D6FC8C2C}"/>
              </a:ext>
            </a:extLst>
          </p:cNvPr>
          <p:cNvSpPr txBox="1"/>
          <p:nvPr/>
        </p:nvSpPr>
        <p:spPr>
          <a:xfrm>
            <a:off x="177800" y="5649948"/>
            <a:ext cx="3667125" cy="400110"/>
          </a:xfrm>
          <a:prstGeom prst="rect">
            <a:avLst/>
          </a:prstGeom>
          <a:noFill/>
        </p:spPr>
        <p:txBody>
          <a:bodyPr wrap="square" rtlCol="0">
            <a:spAutoFit/>
          </a:bodyPr>
          <a:lstStyle/>
          <a:p>
            <a:pPr algn="l"/>
            <a:r>
              <a:rPr lang="es-ES" sz="1000" b="1" dirty="0">
                <a:solidFill>
                  <a:srgbClr val="606060"/>
                </a:solidFill>
              </a:rPr>
              <a:t>Fuente</a:t>
            </a:r>
            <a:r>
              <a:rPr lang="es-ES" sz="1000" dirty="0">
                <a:solidFill>
                  <a:srgbClr val="606060"/>
                </a:solidFill>
              </a:rPr>
              <a:t>: </a:t>
            </a:r>
            <a:r>
              <a:rPr lang="es-ES" sz="1000" b="0" i="0" dirty="0">
                <a:solidFill>
                  <a:srgbClr val="606060"/>
                </a:solidFill>
                <a:effectLst/>
                <a:latin typeface="Arial" panose="020B0604020202020204" pitchFamily="34" charset="0"/>
              </a:rPr>
              <a:t>Secretaría de Gobernación (SEGOB), con datos de CONAPO y CENAPRED</a:t>
            </a:r>
          </a:p>
        </p:txBody>
      </p:sp>
      <p:grpSp>
        <p:nvGrpSpPr>
          <p:cNvPr id="3" name="Grupo 2">
            <a:extLst>
              <a:ext uri="{FF2B5EF4-FFF2-40B4-BE49-F238E27FC236}">
                <a16:creationId xmlns:a16="http://schemas.microsoft.com/office/drawing/2014/main" id="{B9F18E16-569B-17D0-ACF0-E5E7234BEDA7}"/>
              </a:ext>
            </a:extLst>
          </p:cNvPr>
          <p:cNvGrpSpPr/>
          <p:nvPr/>
        </p:nvGrpSpPr>
        <p:grpSpPr>
          <a:xfrm>
            <a:off x="0" y="6050058"/>
            <a:ext cx="12192357" cy="807942"/>
            <a:chOff x="0" y="6050058"/>
            <a:chExt cx="12192357" cy="807942"/>
          </a:xfrm>
        </p:grpSpPr>
        <p:pic>
          <p:nvPicPr>
            <p:cNvPr id="8" name="Imagen 7">
              <a:extLst>
                <a:ext uri="{FF2B5EF4-FFF2-40B4-BE49-F238E27FC236}">
                  <a16:creationId xmlns:a16="http://schemas.microsoft.com/office/drawing/2014/main" id="{E88D8BAA-6683-1B13-FFBB-747A0705A73E}"/>
                </a:ext>
              </a:extLst>
            </p:cNvPr>
            <p:cNvPicPr>
              <a:picLocks noChangeAspect="1"/>
            </p:cNvPicPr>
            <p:nvPr/>
          </p:nvPicPr>
          <p:blipFill>
            <a:blip r:embed="rId6"/>
            <a:stretch>
              <a:fillRect/>
            </a:stretch>
          </p:blipFill>
          <p:spPr>
            <a:xfrm>
              <a:off x="2772132" y="6051121"/>
              <a:ext cx="9420225" cy="806879"/>
            </a:xfrm>
            <a:prstGeom prst="rect">
              <a:avLst/>
            </a:prstGeom>
          </p:spPr>
        </p:pic>
        <p:sp>
          <p:nvSpPr>
            <p:cNvPr id="11" name="Rectángulo 10">
              <a:extLst>
                <a:ext uri="{FF2B5EF4-FFF2-40B4-BE49-F238E27FC236}">
                  <a16:creationId xmlns:a16="http://schemas.microsoft.com/office/drawing/2014/main" id="{56C5D26D-E24F-7D9C-DBE3-0295829CCF38}"/>
                </a:ext>
              </a:extLst>
            </p:cNvPr>
            <p:cNvSpPr/>
            <p:nvPr/>
          </p:nvSpPr>
          <p:spPr>
            <a:xfrm>
              <a:off x="0" y="6050058"/>
              <a:ext cx="4814232" cy="807942"/>
            </a:xfrm>
            <a:prstGeom prst="rect">
              <a:avLst/>
            </a:prstGeom>
            <a:solidFill>
              <a:srgbClr val="03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pSp>
    </p:spTree>
    <p:extLst>
      <p:ext uri="{BB962C8B-B14F-4D97-AF65-F5344CB8AC3E}">
        <p14:creationId xmlns:p14="http://schemas.microsoft.com/office/powerpoint/2010/main" val="2922477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322BAD6-88C0-2C4D-BF98-B3F9435DBEEF}"/>
              </a:ext>
            </a:extLst>
          </p:cNvPr>
          <p:cNvSpPr>
            <a:spLocks noGrp="1"/>
          </p:cNvSpPr>
          <p:nvPr>
            <p:ph type="sldNum" sz="quarter" idx="15"/>
          </p:nvPr>
        </p:nvSpPr>
        <p:spPr/>
        <p:txBody>
          <a:bodyPr/>
          <a:lstStyle/>
          <a:p>
            <a:fld id="{FA36A776-E82A-DB4C-BEC6-9E86C7D9FDA4}" type="slidenum">
              <a:rPr lang="es-MX" smtClean="0"/>
              <a:pPr/>
              <a:t>39</a:t>
            </a:fld>
            <a:endParaRPr lang="es-MX" dirty="0">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id="{F86A81CE-1FA2-9A50-E95D-0758DE98B190}"/>
              </a:ext>
            </a:extLst>
          </p:cNvPr>
          <p:cNvSpPr txBox="1">
            <a:spLocks/>
          </p:cNvSpPr>
          <p:nvPr/>
        </p:nvSpPr>
        <p:spPr>
          <a:xfrm>
            <a:off x="-340" y="112939"/>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2400" dirty="0">
                <a:solidFill>
                  <a:srgbClr val="033057"/>
                </a:solidFill>
                <a:latin typeface="Arial" panose="020B0604020202020204" pitchFamily="34" charset="0"/>
                <a:cs typeface="Arial" panose="020B0604020202020204" pitchFamily="34" charset="0"/>
              </a:rPr>
              <a:t>Objetivos de Desarrollo Sostenible</a:t>
            </a:r>
          </a:p>
        </p:txBody>
      </p:sp>
      <p:sp>
        <p:nvSpPr>
          <p:cNvPr id="6" name="Text Placeholder 1">
            <a:extLst>
              <a:ext uri="{FF2B5EF4-FFF2-40B4-BE49-F238E27FC236}">
                <a16:creationId xmlns:a16="http://schemas.microsoft.com/office/drawing/2014/main" id="{9D4B4750-F55D-805A-23E7-C5E517296B71}"/>
              </a:ext>
            </a:extLst>
          </p:cNvPr>
          <p:cNvSpPr txBox="1">
            <a:spLocks/>
          </p:cNvSpPr>
          <p:nvPr/>
        </p:nvSpPr>
        <p:spPr>
          <a:xfrm>
            <a:off x="-340" y="487454"/>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4000" b="1" dirty="0">
                <a:solidFill>
                  <a:srgbClr val="25A2E1"/>
                </a:solidFill>
                <a:latin typeface="Arial" panose="020B0604020202020204" pitchFamily="34" charset="0"/>
                <a:cs typeface="Arial" panose="020B0604020202020204" pitchFamily="34" charset="0"/>
              </a:rPr>
              <a:t>ODS 14: </a:t>
            </a:r>
            <a:r>
              <a:rPr lang="es-ES" altLang="ko-KR" sz="4000" b="1" dirty="0">
                <a:solidFill>
                  <a:srgbClr val="25A2E1"/>
                </a:solidFill>
                <a:latin typeface="Arial" panose="020B0604020202020204" pitchFamily="34" charset="0"/>
                <a:cs typeface="Arial" panose="020B0604020202020204" pitchFamily="34" charset="0"/>
              </a:rPr>
              <a:t>Vida submarina</a:t>
            </a:r>
            <a:endParaRPr lang="es-MX" altLang="ko-KR" sz="4000" b="1" dirty="0">
              <a:solidFill>
                <a:srgbClr val="25A2E1"/>
              </a:solidFill>
              <a:latin typeface="Arial" panose="020B0604020202020204" pitchFamily="34" charset="0"/>
              <a:cs typeface="Arial" panose="020B0604020202020204" pitchFamily="34" charset="0"/>
            </a:endParaRPr>
          </a:p>
        </p:txBody>
      </p:sp>
      <p:pic>
        <p:nvPicPr>
          <p:cNvPr id="7" name="Gráfico 6">
            <a:extLst>
              <a:ext uri="{FF2B5EF4-FFF2-40B4-BE49-F238E27FC236}">
                <a16:creationId xmlns:a16="http://schemas.microsoft.com/office/drawing/2014/main" id="{1B9F8BE3-B34C-983A-38A2-3C6ADDA6AF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7359" y="1114311"/>
            <a:ext cx="736600" cy="165100"/>
          </a:xfrm>
          <a:prstGeom prst="rect">
            <a:avLst/>
          </a:prstGeom>
        </p:spPr>
      </p:pic>
      <p:sp>
        <p:nvSpPr>
          <p:cNvPr id="12" name="Rectángulo 11">
            <a:extLst>
              <a:ext uri="{FF2B5EF4-FFF2-40B4-BE49-F238E27FC236}">
                <a16:creationId xmlns:a16="http://schemas.microsoft.com/office/drawing/2014/main" id="{BA12E22F-6FF3-8EBF-DE77-6F6BEE90557C}"/>
              </a:ext>
            </a:extLst>
          </p:cNvPr>
          <p:cNvSpPr/>
          <p:nvPr/>
        </p:nvSpPr>
        <p:spPr>
          <a:xfrm>
            <a:off x="774581" y="1226962"/>
            <a:ext cx="8683219" cy="338554"/>
          </a:xfrm>
          <a:prstGeom prst="rect">
            <a:avLst/>
          </a:prstGeom>
        </p:spPr>
        <p:txBody>
          <a:bodyPr wrap="square">
            <a:spAutoFit/>
          </a:bodyPr>
          <a:lstStyle/>
          <a:p>
            <a:pPr algn="l"/>
            <a:r>
              <a:rPr lang="es-ES" sz="1600" b="0" i="0" dirty="0">
                <a:solidFill>
                  <a:srgbClr val="033057"/>
                </a:solidFill>
                <a:effectLst/>
                <a:latin typeface="Source Sans Pro" panose="020B0503030403020204" pitchFamily="34" charset="0"/>
              </a:rPr>
              <a:t>14r.2  Área de manglares</a:t>
            </a:r>
          </a:p>
        </p:txBody>
      </p:sp>
      <p:pic>
        <p:nvPicPr>
          <p:cNvPr id="14" name="Imagen 13">
            <a:extLst>
              <a:ext uri="{FF2B5EF4-FFF2-40B4-BE49-F238E27FC236}">
                <a16:creationId xmlns:a16="http://schemas.microsoft.com/office/drawing/2014/main" id="{73F66467-C1A4-446C-9781-3C3B2D3BCBDE}"/>
              </a:ext>
            </a:extLst>
          </p:cNvPr>
          <p:cNvPicPr>
            <a:picLocks noChangeAspect="1"/>
          </p:cNvPicPr>
          <p:nvPr/>
        </p:nvPicPr>
        <p:blipFill>
          <a:blip r:embed="rId5"/>
          <a:srcRect l="1740" b="2751"/>
          <a:stretch/>
        </p:blipFill>
        <p:spPr>
          <a:xfrm>
            <a:off x="1683392" y="1503006"/>
            <a:ext cx="7994008" cy="3851988"/>
          </a:xfrm>
          <a:prstGeom prst="rect">
            <a:avLst/>
          </a:prstGeom>
        </p:spPr>
      </p:pic>
      <p:sp>
        <p:nvSpPr>
          <p:cNvPr id="9" name="CuadroTexto 8">
            <a:extLst>
              <a:ext uri="{FF2B5EF4-FFF2-40B4-BE49-F238E27FC236}">
                <a16:creationId xmlns:a16="http://schemas.microsoft.com/office/drawing/2014/main" id="{6FF26189-7DA1-47E6-8BD9-0030D6FC8C2C}"/>
              </a:ext>
            </a:extLst>
          </p:cNvPr>
          <p:cNvSpPr txBox="1"/>
          <p:nvPr/>
        </p:nvSpPr>
        <p:spPr>
          <a:xfrm>
            <a:off x="564172" y="5415594"/>
            <a:ext cx="8893628" cy="430887"/>
          </a:xfrm>
          <a:prstGeom prst="rect">
            <a:avLst/>
          </a:prstGeom>
          <a:noFill/>
        </p:spPr>
        <p:txBody>
          <a:bodyPr wrap="square" rtlCol="0">
            <a:spAutoFit/>
          </a:bodyPr>
          <a:lstStyle/>
          <a:p>
            <a:pPr algn="l"/>
            <a:r>
              <a:rPr lang="es-ES" sz="1050" b="1" dirty="0">
                <a:solidFill>
                  <a:schemeClr val="tx1">
                    <a:lumMod val="75000"/>
                    <a:lumOff val="25000"/>
                  </a:schemeClr>
                </a:solidFill>
              </a:rPr>
              <a:t>Fuente</a:t>
            </a:r>
            <a:r>
              <a:rPr lang="es-ES" sz="1050" dirty="0">
                <a:solidFill>
                  <a:schemeClr val="tx1">
                    <a:lumMod val="75000"/>
                    <a:lumOff val="25000"/>
                  </a:schemeClr>
                </a:solidFill>
              </a:rPr>
              <a:t>: </a:t>
            </a:r>
            <a:r>
              <a:rPr lang="es-ES" sz="1050" b="0" i="0" dirty="0">
                <a:solidFill>
                  <a:schemeClr val="tx1">
                    <a:lumMod val="75000"/>
                    <a:lumOff val="25000"/>
                  </a:schemeClr>
                </a:solidFill>
                <a:effectLst/>
                <a:latin typeface="Arial" panose="020B0604020202020204" pitchFamily="34" charset="0"/>
              </a:rPr>
              <a:t>CONABIO. Sistema de Monitoreo de Manglares de México (SMMM). [Fecha de consulta: Mayo de 2023]. Disponible en: </a:t>
            </a:r>
            <a:r>
              <a:rPr lang="es-ES" sz="1050" b="0" i="0" u="none" strike="noStrike" dirty="0">
                <a:solidFill>
                  <a:schemeClr val="tx1">
                    <a:lumMod val="75000"/>
                    <a:lumOff val="25000"/>
                  </a:schemeClr>
                </a:solidFill>
                <a:effectLst/>
                <a:latin typeface="Arial" panose="020B0604020202020204" pitchFamily="34" charset="0"/>
              </a:rPr>
              <a:t>https://biodiversidad.gob.mx/monitoreo/smmm</a:t>
            </a:r>
            <a:endParaRPr lang="es-MX" dirty="0">
              <a:solidFill>
                <a:schemeClr val="tx1">
                  <a:lumMod val="75000"/>
                  <a:lumOff val="25000"/>
                </a:schemeClr>
              </a:solidFill>
            </a:endParaRPr>
          </a:p>
        </p:txBody>
      </p:sp>
      <p:grpSp>
        <p:nvGrpSpPr>
          <p:cNvPr id="3" name="Grupo 2">
            <a:extLst>
              <a:ext uri="{FF2B5EF4-FFF2-40B4-BE49-F238E27FC236}">
                <a16:creationId xmlns:a16="http://schemas.microsoft.com/office/drawing/2014/main" id="{EFDE6295-C9B2-C61F-7745-925FCE808AD8}"/>
              </a:ext>
            </a:extLst>
          </p:cNvPr>
          <p:cNvGrpSpPr/>
          <p:nvPr/>
        </p:nvGrpSpPr>
        <p:grpSpPr>
          <a:xfrm>
            <a:off x="0" y="6050058"/>
            <a:ext cx="12192357" cy="807942"/>
            <a:chOff x="0" y="6050058"/>
            <a:chExt cx="12192357" cy="807942"/>
          </a:xfrm>
        </p:grpSpPr>
        <p:pic>
          <p:nvPicPr>
            <p:cNvPr id="4" name="Imagen 3">
              <a:extLst>
                <a:ext uri="{FF2B5EF4-FFF2-40B4-BE49-F238E27FC236}">
                  <a16:creationId xmlns:a16="http://schemas.microsoft.com/office/drawing/2014/main" id="{D1764185-6A99-15FE-8916-5FDB816CBF2A}"/>
                </a:ext>
              </a:extLst>
            </p:cNvPr>
            <p:cNvPicPr>
              <a:picLocks noChangeAspect="1"/>
            </p:cNvPicPr>
            <p:nvPr/>
          </p:nvPicPr>
          <p:blipFill>
            <a:blip r:embed="rId6"/>
            <a:stretch>
              <a:fillRect/>
            </a:stretch>
          </p:blipFill>
          <p:spPr>
            <a:xfrm>
              <a:off x="2772132" y="6051121"/>
              <a:ext cx="9420225" cy="806879"/>
            </a:xfrm>
            <a:prstGeom prst="rect">
              <a:avLst/>
            </a:prstGeom>
          </p:spPr>
        </p:pic>
        <p:sp>
          <p:nvSpPr>
            <p:cNvPr id="8" name="Rectángulo 7">
              <a:extLst>
                <a:ext uri="{FF2B5EF4-FFF2-40B4-BE49-F238E27FC236}">
                  <a16:creationId xmlns:a16="http://schemas.microsoft.com/office/drawing/2014/main" id="{FACB3857-6562-4F16-C107-04CFEC547527}"/>
                </a:ext>
              </a:extLst>
            </p:cNvPr>
            <p:cNvSpPr/>
            <p:nvPr/>
          </p:nvSpPr>
          <p:spPr>
            <a:xfrm>
              <a:off x="0" y="6050058"/>
              <a:ext cx="4814232" cy="807942"/>
            </a:xfrm>
            <a:prstGeom prst="rect">
              <a:avLst/>
            </a:prstGeom>
            <a:solidFill>
              <a:srgbClr val="03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pSp>
    </p:spTree>
    <p:extLst>
      <p:ext uri="{BB962C8B-B14F-4D97-AF65-F5344CB8AC3E}">
        <p14:creationId xmlns:p14="http://schemas.microsoft.com/office/powerpoint/2010/main" val="173025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43A6D-83E6-EFB1-D87A-EF120009F143}"/>
            </a:ext>
          </a:extLst>
        </p:cNvPr>
        <p:cNvGrpSpPr/>
        <p:nvPr/>
      </p:nvGrpSpPr>
      <p:grpSpPr>
        <a:xfrm>
          <a:off x="0" y="0"/>
          <a:ext cx="0" cy="0"/>
          <a:chOff x="0" y="0"/>
          <a:chExt cx="0" cy="0"/>
        </a:xfrm>
      </p:grpSpPr>
      <p:grpSp>
        <p:nvGrpSpPr>
          <p:cNvPr id="5" name="Grupo 4">
            <a:extLst>
              <a:ext uri="{FF2B5EF4-FFF2-40B4-BE49-F238E27FC236}">
                <a16:creationId xmlns:a16="http://schemas.microsoft.com/office/drawing/2014/main" id="{049AA4A0-455A-6E95-6901-A21239518785}"/>
              </a:ext>
            </a:extLst>
          </p:cNvPr>
          <p:cNvGrpSpPr/>
          <p:nvPr/>
        </p:nvGrpSpPr>
        <p:grpSpPr>
          <a:xfrm>
            <a:off x="0" y="4"/>
            <a:ext cx="2772132" cy="523220"/>
            <a:chOff x="0" y="4"/>
            <a:chExt cx="2772132" cy="523220"/>
          </a:xfrm>
        </p:grpSpPr>
        <p:sp>
          <p:nvSpPr>
            <p:cNvPr id="6" name="CuadroTexto 5">
              <a:extLst>
                <a:ext uri="{FF2B5EF4-FFF2-40B4-BE49-F238E27FC236}">
                  <a16:creationId xmlns:a16="http://schemas.microsoft.com/office/drawing/2014/main" id="{277EC94D-6349-44D0-3AB0-A13E24F275BB}"/>
                </a:ext>
              </a:extLst>
            </p:cNvPr>
            <p:cNvSpPr txBox="1"/>
            <p:nvPr/>
          </p:nvSpPr>
          <p:spPr>
            <a:xfrm>
              <a:off x="0" y="4"/>
              <a:ext cx="2772132" cy="523220"/>
            </a:xfrm>
            <a:prstGeom prst="rect">
              <a:avLst/>
            </a:prstGeom>
            <a:solidFill>
              <a:srgbClr val="033057"/>
            </a:solidFill>
          </p:spPr>
          <p:txBody>
            <a:bodyPr wrap="square" rtlCol="0">
              <a:spAutoFit/>
            </a:bodyPr>
            <a:lstStyle/>
            <a:p>
              <a:r>
                <a:rPr lang="es-MX" sz="2800" b="1" dirty="0">
                  <a:solidFill>
                    <a:schemeClr val="bg1"/>
                  </a:solidFill>
                </a:rPr>
                <a:t>Dinámica 1 </a:t>
              </a:r>
            </a:p>
          </p:txBody>
        </p:sp>
        <p:pic>
          <p:nvPicPr>
            <p:cNvPr id="7" name="Imagen 6" descr="Dibujo de una persona&#10;&#10;Descripción generada automáticamente con confianza media">
              <a:extLst>
                <a:ext uri="{FF2B5EF4-FFF2-40B4-BE49-F238E27FC236}">
                  <a16:creationId xmlns:a16="http://schemas.microsoft.com/office/drawing/2014/main" id="{E2C0590C-5D61-0432-9A2A-5EF6781F39A4}"/>
                </a:ext>
              </a:extLst>
            </p:cNvPr>
            <p:cNvPicPr>
              <a:picLocks noChangeAspect="1"/>
            </p:cNvPicPr>
            <p:nvPr/>
          </p:nvPicPr>
          <p:blipFill>
            <a:blip r:embed="rId3"/>
            <a:stretch>
              <a:fillRect/>
            </a:stretch>
          </p:blipFill>
          <p:spPr>
            <a:xfrm>
              <a:off x="2145178" y="45084"/>
              <a:ext cx="433060" cy="433060"/>
            </a:xfrm>
            <a:prstGeom prst="rect">
              <a:avLst/>
            </a:prstGeom>
          </p:spPr>
        </p:pic>
      </p:gr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Complemento 1">
                <a:extLst>
                  <a:ext uri="{FF2B5EF4-FFF2-40B4-BE49-F238E27FC236}">
                    <a16:creationId xmlns:a16="http://schemas.microsoft.com/office/drawing/2014/main" id="{81C9C8AE-8375-90DD-782C-184232AEBAF0}"/>
                  </a:ext>
                </a:extLst>
              </p:cNvPr>
              <p:cNvGraphicFramePr>
                <a:graphicFrameLocks noGrp="1"/>
              </p:cNvGraphicFramePr>
              <p:nvPr>
                <p:extLst>
                  <p:ext uri="{D42A27DB-BD31-4B8C-83A1-F6EECF244321}">
                    <p14:modId xmlns:p14="http://schemas.microsoft.com/office/powerpoint/2010/main" val="139677625"/>
                  </p:ext>
                </p:extLst>
              </p:nvPr>
            </p:nvGraphicFramePr>
            <p:xfrm>
              <a:off x="258417" y="523224"/>
              <a:ext cx="11404194" cy="5556734"/>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2" name="Complemento 1">
                <a:extLst>
                  <a:ext uri="{FF2B5EF4-FFF2-40B4-BE49-F238E27FC236}">
                    <a16:creationId xmlns:a16="http://schemas.microsoft.com/office/drawing/2014/main" id="{81C9C8AE-8375-90DD-782C-184232AEBAF0}"/>
                  </a:ext>
                </a:extLst>
              </p:cNvPr>
              <p:cNvPicPr>
                <a:picLocks noGrp="1" noRot="1" noChangeAspect="1" noMove="1" noResize="1" noEditPoints="1" noAdjustHandles="1" noChangeArrowheads="1" noChangeShapeType="1"/>
              </p:cNvPicPr>
              <p:nvPr/>
            </p:nvPicPr>
            <p:blipFill>
              <a:blip r:embed="rId5"/>
              <a:stretch>
                <a:fillRect/>
              </a:stretch>
            </p:blipFill>
            <p:spPr>
              <a:xfrm>
                <a:off x="258417" y="523224"/>
                <a:ext cx="11404194" cy="5556734"/>
              </a:xfrm>
              <a:prstGeom prst="rect">
                <a:avLst/>
              </a:prstGeom>
            </p:spPr>
          </p:pic>
        </mc:Fallback>
      </mc:AlternateContent>
    </p:spTree>
    <p:extLst>
      <p:ext uri="{BB962C8B-B14F-4D97-AF65-F5344CB8AC3E}">
        <p14:creationId xmlns:p14="http://schemas.microsoft.com/office/powerpoint/2010/main" val="29956307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322BAD6-88C0-2C4D-BF98-B3F9435DBEEF}"/>
              </a:ext>
            </a:extLst>
          </p:cNvPr>
          <p:cNvSpPr>
            <a:spLocks noGrp="1"/>
          </p:cNvSpPr>
          <p:nvPr>
            <p:ph type="sldNum" sz="quarter" idx="15"/>
          </p:nvPr>
        </p:nvSpPr>
        <p:spPr/>
        <p:txBody>
          <a:bodyPr/>
          <a:lstStyle/>
          <a:p>
            <a:fld id="{FA36A776-E82A-DB4C-BEC6-9E86C7D9FDA4}" type="slidenum">
              <a:rPr lang="es-MX" smtClean="0"/>
              <a:pPr/>
              <a:t>40</a:t>
            </a:fld>
            <a:endParaRPr lang="es-MX" dirty="0">
              <a:latin typeface="Arial" panose="020B0604020202020204" pitchFamily="34" charset="0"/>
              <a:cs typeface="Arial" panose="020B0604020202020204" pitchFamily="34" charset="0"/>
            </a:endParaRPr>
          </a:p>
        </p:txBody>
      </p:sp>
      <p:sp>
        <p:nvSpPr>
          <p:cNvPr id="5" name="Text Placeholder 1">
            <a:extLst>
              <a:ext uri="{FF2B5EF4-FFF2-40B4-BE49-F238E27FC236}">
                <a16:creationId xmlns:a16="http://schemas.microsoft.com/office/drawing/2014/main" id="{F86A81CE-1FA2-9A50-E95D-0758DE98B190}"/>
              </a:ext>
            </a:extLst>
          </p:cNvPr>
          <p:cNvSpPr txBox="1">
            <a:spLocks/>
          </p:cNvSpPr>
          <p:nvPr/>
        </p:nvSpPr>
        <p:spPr>
          <a:xfrm>
            <a:off x="-340" y="112939"/>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2400" b="1" dirty="0">
                <a:solidFill>
                  <a:srgbClr val="033057"/>
                </a:solidFill>
                <a:latin typeface="Arial" panose="020B0604020202020204" pitchFamily="34" charset="0"/>
                <a:cs typeface="Arial" panose="020B0604020202020204" pitchFamily="34" charset="0"/>
              </a:rPr>
              <a:t>Objetivos de Desarrollo Sostenible</a:t>
            </a:r>
          </a:p>
        </p:txBody>
      </p:sp>
      <p:sp>
        <p:nvSpPr>
          <p:cNvPr id="6" name="Text Placeholder 1">
            <a:extLst>
              <a:ext uri="{FF2B5EF4-FFF2-40B4-BE49-F238E27FC236}">
                <a16:creationId xmlns:a16="http://schemas.microsoft.com/office/drawing/2014/main" id="{9D4B4750-F55D-805A-23E7-C5E517296B71}"/>
              </a:ext>
            </a:extLst>
          </p:cNvPr>
          <p:cNvSpPr txBox="1">
            <a:spLocks/>
          </p:cNvSpPr>
          <p:nvPr/>
        </p:nvSpPr>
        <p:spPr>
          <a:xfrm>
            <a:off x="-340" y="487454"/>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4000" b="1" dirty="0">
                <a:solidFill>
                  <a:srgbClr val="59BA47"/>
                </a:solidFill>
                <a:latin typeface="Arial" panose="020B0604020202020204" pitchFamily="34" charset="0"/>
                <a:cs typeface="Arial" panose="020B0604020202020204" pitchFamily="34" charset="0"/>
              </a:rPr>
              <a:t>ODS 15: </a:t>
            </a:r>
            <a:r>
              <a:rPr lang="es-ES" altLang="ko-KR" sz="4000" b="1" dirty="0">
                <a:solidFill>
                  <a:srgbClr val="59BA47"/>
                </a:solidFill>
                <a:latin typeface="Arial" panose="020B0604020202020204" pitchFamily="34" charset="0"/>
                <a:cs typeface="Arial" panose="020B0604020202020204" pitchFamily="34" charset="0"/>
              </a:rPr>
              <a:t>Vida de ecosistemas terrestres</a:t>
            </a:r>
            <a:endParaRPr lang="es-MX" altLang="ko-KR" sz="4000" b="1" dirty="0">
              <a:solidFill>
                <a:srgbClr val="59BA47"/>
              </a:solidFill>
              <a:latin typeface="Arial" panose="020B0604020202020204" pitchFamily="34" charset="0"/>
              <a:cs typeface="Arial" panose="020B0604020202020204" pitchFamily="34" charset="0"/>
            </a:endParaRPr>
          </a:p>
        </p:txBody>
      </p:sp>
      <p:pic>
        <p:nvPicPr>
          <p:cNvPr id="7" name="Gráfico 6">
            <a:extLst>
              <a:ext uri="{FF2B5EF4-FFF2-40B4-BE49-F238E27FC236}">
                <a16:creationId xmlns:a16="http://schemas.microsoft.com/office/drawing/2014/main" id="{1B9F8BE3-B34C-983A-38A2-3C6ADDA6AF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7359" y="1114311"/>
            <a:ext cx="736600" cy="165100"/>
          </a:xfrm>
          <a:prstGeom prst="rect">
            <a:avLst/>
          </a:prstGeom>
        </p:spPr>
      </p:pic>
      <p:sp>
        <p:nvSpPr>
          <p:cNvPr id="12" name="Rectángulo 11">
            <a:extLst>
              <a:ext uri="{FF2B5EF4-FFF2-40B4-BE49-F238E27FC236}">
                <a16:creationId xmlns:a16="http://schemas.microsoft.com/office/drawing/2014/main" id="{BA12E22F-6FF3-8EBF-DE77-6F6BEE90557C}"/>
              </a:ext>
            </a:extLst>
          </p:cNvPr>
          <p:cNvSpPr/>
          <p:nvPr/>
        </p:nvSpPr>
        <p:spPr>
          <a:xfrm>
            <a:off x="409575" y="1279411"/>
            <a:ext cx="11296649" cy="584775"/>
          </a:xfrm>
          <a:prstGeom prst="rect">
            <a:avLst/>
          </a:prstGeom>
        </p:spPr>
        <p:txBody>
          <a:bodyPr wrap="square">
            <a:spAutoFit/>
          </a:bodyPr>
          <a:lstStyle/>
          <a:p>
            <a:pPr algn="just"/>
            <a:r>
              <a:rPr lang="es-ES_tradnl" sz="1600" b="1" dirty="0">
                <a:solidFill>
                  <a:srgbClr val="033057"/>
                </a:solidFill>
                <a:latin typeface="Helvetica" panose="020B0604020202020204" pitchFamily="34" charset="0"/>
                <a:cs typeface="Helvetica" panose="020B0604020202020204" pitchFamily="34" charset="0"/>
              </a:rPr>
              <a:t>15.1.2 </a:t>
            </a:r>
            <a:r>
              <a:rPr lang="es-ES" sz="1600" b="0" i="0" dirty="0">
                <a:solidFill>
                  <a:srgbClr val="033057"/>
                </a:solidFill>
                <a:effectLst/>
                <a:latin typeface="Helvetica" panose="020B0604020202020204" pitchFamily="34" charset="0"/>
                <a:cs typeface="Helvetica" panose="020B0604020202020204" pitchFamily="34" charset="0"/>
              </a:rPr>
              <a:t>Proporción de lugares importantes para la diversidad biológica terrestre y del agua dulce que forman parte de zonas protegidas, desglosada por tipo de ecosistema.</a:t>
            </a:r>
          </a:p>
        </p:txBody>
      </p:sp>
      <p:pic>
        <p:nvPicPr>
          <p:cNvPr id="8" name="Imagen 7">
            <a:extLst>
              <a:ext uri="{FF2B5EF4-FFF2-40B4-BE49-F238E27FC236}">
                <a16:creationId xmlns:a16="http://schemas.microsoft.com/office/drawing/2014/main" id="{F544CFDD-2492-461D-8D12-E978B33C6856}"/>
              </a:ext>
            </a:extLst>
          </p:cNvPr>
          <p:cNvPicPr>
            <a:picLocks noChangeAspect="1"/>
          </p:cNvPicPr>
          <p:nvPr/>
        </p:nvPicPr>
        <p:blipFill>
          <a:blip r:embed="rId5"/>
          <a:stretch>
            <a:fillRect/>
          </a:stretch>
        </p:blipFill>
        <p:spPr>
          <a:xfrm>
            <a:off x="3411162" y="1944130"/>
            <a:ext cx="7899096" cy="4280755"/>
          </a:xfrm>
          <a:prstGeom prst="rect">
            <a:avLst/>
          </a:prstGeom>
        </p:spPr>
      </p:pic>
      <p:sp>
        <p:nvSpPr>
          <p:cNvPr id="9" name="CuadroTexto 8">
            <a:extLst>
              <a:ext uri="{FF2B5EF4-FFF2-40B4-BE49-F238E27FC236}">
                <a16:creationId xmlns:a16="http://schemas.microsoft.com/office/drawing/2014/main" id="{6FF26189-7DA1-47E6-8BD9-0030D6FC8C2C}"/>
              </a:ext>
            </a:extLst>
          </p:cNvPr>
          <p:cNvSpPr txBox="1"/>
          <p:nvPr/>
        </p:nvSpPr>
        <p:spPr>
          <a:xfrm>
            <a:off x="173907" y="4805808"/>
            <a:ext cx="3551993" cy="1084912"/>
          </a:xfrm>
          <a:prstGeom prst="rect">
            <a:avLst/>
          </a:prstGeom>
          <a:noFill/>
        </p:spPr>
        <p:txBody>
          <a:bodyPr wrap="square" rtlCol="0">
            <a:spAutoFit/>
          </a:bodyPr>
          <a:lstStyle/>
          <a:p>
            <a:pPr algn="l"/>
            <a:r>
              <a:rPr lang="es-MX" sz="1050" b="0" i="0" dirty="0">
                <a:solidFill>
                  <a:srgbClr val="777777"/>
                </a:solidFill>
                <a:effectLst/>
                <a:latin typeface="Arial" panose="020B0604020202020204" pitchFamily="34" charset="0"/>
              </a:rPr>
              <a:t>CONANP. Información Geoespacial de las Áreas Naturales Protegidas 2023. Consultado en: </a:t>
            </a:r>
            <a:r>
              <a:rPr lang="es-MX" sz="1050" b="0" i="0" u="none" strike="noStrike" dirty="0">
                <a:solidFill>
                  <a:srgbClr val="777777"/>
                </a:solidFill>
                <a:effectLst/>
                <a:latin typeface="Arial" panose="020B0604020202020204" pitchFamily="34" charset="0"/>
              </a:rPr>
              <a:t>http://sig.conanp.gob.mx/website/pagsig/info_shape.htm </a:t>
            </a:r>
            <a:r>
              <a:rPr lang="es-MX" sz="1050" b="0" i="0" dirty="0">
                <a:solidFill>
                  <a:srgbClr val="777777"/>
                </a:solidFill>
                <a:effectLst/>
                <a:latin typeface="Arial" panose="020B0604020202020204" pitchFamily="34" charset="0"/>
              </a:rPr>
              <a:t>Fecha de consulta: mayo de 2024.</a:t>
            </a:r>
            <a:br>
              <a:rPr lang="es-MX" sz="1050" dirty="0"/>
            </a:br>
            <a:r>
              <a:rPr lang="es-MX" sz="1050" b="0" i="0" dirty="0">
                <a:solidFill>
                  <a:srgbClr val="777777"/>
                </a:solidFill>
                <a:effectLst/>
                <a:latin typeface="Arial" panose="020B0604020202020204" pitchFamily="34" charset="0"/>
              </a:rPr>
              <a:t>INEGI. Marco Geoestadístico Nacional 2023. Consultado en: </a:t>
            </a:r>
            <a:r>
              <a:rPr lang="es-MX" sz="1050" b="0" i="0" u="none" strike="noStrike" dirty="0">
                <a:solidFill>
                  <a:srgbClr val="777777"/>
                </a:solidFill>
                <a:effectLst/>
                <a:latin typeface="Arial" panose="020B0604020202020204" pitchFamily="34" charset="0"/>
              </a:rPr>
              <a:t>https://www.inegi.org.mx/temas/mg</a:t>
            </a:r>
            <a:r>
              <a:rPr lang="es-MX" sz="1200" b="0" i="0" u="none" strike="noStrike" dirty="0">
                <a:solidFill>
                  <a:srgbClr val="777777"/>
                </a:solidFill>
                <a:effectLst/>
                <a:latin typeface="Arial" panose="020B0604020202020204" pitchFamily="34" charset="0"/>
              </a:rPr>
              <a:t>/</a:t>
            </a:r>
            <a:endParaRPr lang="es-MX" dirty="0"/>
          </a:p>
        </p:txBody>
      </p:sp>
      <p:grpSp>
        <p:nvGrpSpPr>
          <p:cNvPr id="3" name="Grupo 2">
            <a:extLst>
              <a:ext uri="{FF2B5EF4-FFF2-40B4-BE49-F238E27FC236}">
                <a16:creationId xmlns:a16="http://schemas.microsoft.com/office/drawing/2014/main" id="{5D1280E5-186D-6556-8191-1286FDA55EFF}"/>
              </a:ext>
            </a:extLst>
          </p:cNvPr>
          <p:cNvGrpSpPr/>
          <p:nvPr/>
        </p:nvGrpSpPr>
        <p:grpSpPr>
          <a:xfrm>
            <a:off x="0" y="6050058"/>
            <a:ext cx="12192357" cy="807942"/>
            <a:chOff x="0" y="6050058"/>
            <a:chExt cx="12192357" cy="807942"/>
          </a:xfrm>
        </p:grpSpPr>
        <p:pic>
          <p:nvPicPr>
            <p:cNvPr id="14" name="Imagen 13">
              <a:extLst>
                <a:ext uri="{FF2B5EF4-FFF2-40B4-BE49-F238E27FC236}">
                  <a16:creationId xmlns:a16="http://schemas.microsoft.com/office/drawing/2014/main" id="{4C08E47E-2EBD-5C34-DC14-97EA85EEB443}"/>
                </a:ext>
              </a:extLst>
            </p:cNvPr>
            <p:cNvPicPr>
              <a:picLocks noChangeAspect="1"/>
            </p:cNvPicPr>
            <p:nvPr/>
          </p:nvPicPr>
          <p:blipFill>
            <a:blip r:embed="rId6"/>
            <a:stretch>
              <a:fillRect/>
            </a:stretch>
          </p:blipFill>
          <p:spPr>
            <a:xfrm>
              <a:off x="2772132" y="6051121"/>
              <a:ext cx="9420225" cy="806879"/>
            </a:xfrm>
            <a:prstGeom prst="rect">
              <a:avLst/>
            </a:prstGeom>
          </p:spPr>
        </p:pic>
        <p:sp>
          <p:nvSpPr>
            <p:cNvPr id="15" name="Rectángulo 14">
              <a:extLst>
                <a:ext uri="{FF2B5EF4-FFF2-40B4-BE49-F238E27FC236}">
                  <a16:creationId xmlns:a16="http://schemas.microsoft.com/office/drawing/2014/main" id="{D5234D3A-DCFB-2E51-639F-34CAE96A09D7}"/>
                </a:ext>
              </a:extLst>
            </p:cNvPr>
            <p:cNvSpPr/>
            <p:nvPr/>
          </p:nvSpPr>
          <p:spPr>
            <a:xfrm>
              <a:off x="0" y="6050058"/>
              <a:ext cx="4814232" cy="807942"/>
            </a:xfrm>
            <a:prstGeom prst="rect">
              <a:avLst/>
            </a:prstGeom>
            <a:solidFill>
              <a:srgbClr val="03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pSp>
    </p:spTree>
    <p:extLst>
      <p:ext uri="{BB962C8B-B14F-4D97-AF65-F5344CB8AC3E}">
        <p14:creationId xmlns:p14="http://schemas.microsoft.com/office/powerpoint/2010/main" val="35862716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F542C-5F0A-79C0-A14C-0B67C422B23F}"/>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897A5C56-1341-B327-17FE-937A4AD6DC3A}"/>
              </a:ext>
            </a:extLst>
          </p:cNvPr>
          <p:cNvSpPr txBox="1">
            <a:spLocks/>
          </p:cNvSpPr>
          <p:nvPr/>
        </p:nvSpPr>
        <p:spPr>
          <a:xfrm>
            <a:off x="6484630" y="1812456"/>
            <a:ext cx="4755048"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MX" altLang="ko-KR" sz="5400" b="1" dirty="0">
                <a:solidFill>
                  <a:prstClr val="white"/>
                </a:solidFill>
                <a:latin typeface="Arial" panose="020B0604020202020204" pitchFamily="34" charset="0"/>
                <a:ea typeface="맑은 고딕" panose="020B0503020000020004" pitchFamily="34" charset="-127"/>
                <a:cs typeface="Arial" panose="020B0604020202020204" pitchFamily="34" charset="0"/>
              </a:rPr>
              <a:t>Informes Nacionales Voluntarios</a:t>
            </a:r>
          </a:p>
        </p:txBody>
      </p:sp>
    </p:spTree>
    <p:extLst>
      <p:ext uri="{BB962C8B-B14F-4D97-AF65-F5344CB8AC3E}">
        <p14:creationId xmlns:p14="http://schemas.microsoft.com/office/powerpoint/2010/main" val="36281664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C2CA0-B932-C6B9-2796-1D2833564921}"/>
            </a:ext>
          </a:extLst>
        </p:cNvPr>
        <p:cNvGrpSpPr/>
        <p:nvPr/>
      </p:nvGrpSpPr>
      <p:grpSpPr>
        <a:xfrm>
          <a:off x="0" y="0"/>
          <a:ext cx="0" cy="0"/>
          <a:chOff x="0" y="0"/>
          <a:chExt cx="0" cy="0"/>
        </a:xfrm>
      </p:grpSpPr>
      <p:sp>
        <p:nvSpPr>
          <p:cNvPr id="5" name="Text Placeholder 1">
            <a:extLst>
              <a:ext uri="{FF2B5EF4-FFF2-40B4-BE49-F238E27FC236}">
                <a16:creationId xmlns:a16="http://schemas.microsoft.com/office/drawing/2014/main" id="{C8059B55-09B3-2824-3A6D-3D0780C2CD06}"/>
              </a:ext>
            </a:extLst>
          </p:cNvPr>
          <p:cNvSpPr txBox="1">
            <a:spLocks/>
          </p:cNvSpPr>
          <p:nvPr/>
        </p:nvSpPr>
        <p:spPr>
          <a:xfrm>
            <a:off x="291072" y="259383"/>
            <a:ext cx="11609855" cy="908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s-MX" sz="2400" b="1" i="0" dirty="0">
                <a:solidFill>
                  <a:schemeClr val="accent1">
                    <a:lumMod val="50000"/>
                  </a:schemeClr>
                </a:solidFill>
                <a:effectLst/>
                <a:cs typeface="Arial" panose="020B0604020202020204" pitchFamily="34" charset="0"/>
              </a:rPr>
              <a:t>EVALUACIÓN DEL PROGRESO</a:t>
            </a:r>
            <a:br>
              <a:rPr lang="es-MX" sz="2400" b="1" i="0" dirty="0">
                <a:solidFill>
                  <a:schemeClr val="accent1">
                    <a:lumMod val="50000"/>
                  </a:schemeClr>
                </a:solidFill>
                <a:effectLst/>
                <a:cs typeface="Arial" panose="020B0604020202020204" pitchFamily="34" charset="0"/>
              </a:rPr>
            </a:br>
            <a:r>
              <a:rPr lang="es-MX" b="1" dirty="0">
                <a:solidFill>
                  <a:schemeClr val="accent1">
                    <a:lumMod val="50000"/>
                  </a:schemeClr>
                </a:solidFill>
                <a:cs typeface="Arial" panose="020B0604020202020204" pitchFamily="34" charset="0"/>
              </a:rPr>
              <a:t>INFORMES NACIONALES VOLUNTARIOS</a:t>
            </a:r>
            <a:endParaRPr kumimoji="0" lang="es-MX" altLang="ko-KR" sz="4000" b="1" i="0" u="none" strike="noStrike" kern="1200" cap="none" spc="50" normalizeH="0" noProof="0" dirty="0">
              <a:ln>
                <a:noFill/>
              </a:ln>
              <a:solidFill>
                <a:schemeClr val="accent1">
                  <a:lumMod val="50000"/>
                </a:schemeClr>
              </a:solidFill>
              <a:effectLst/>
              <a:uLnTx/>
              <a:uFillTx/>
              <a:ea typeface="맑은 고딕" panose="020B0503020000020004" pitchFamily="34" charset="-127"/>
              <a:cs typeface="Arial"/>
            </a:endParaRPr>
          </a:p>
        </p:txBody>
      </p:sp>
      <p:sp>
        <p:nvSpPr>
          <p:cNvPr id="2" name="Rectángulo 1">
            <a:extLst>
              <a:ext uri="{FF2B5EF4-FFF2-40B4-BE49-F238E27FC236}">
                <a16:creationId xmlns:a16="http://schemas.microsoft.com/office/drawing/2014/main" id="{8AF0F24B-762F-A575-CB76-4496691090F8}"/>
              </a:ext>
            </a:extLst>
          </p:cNvPr>
          <p:cNvSpPr/>
          <p:nvPr/>
        </p:nvSpPr>
        <p:spPr>
          <a:xfrm>
            <a:off x="1358973" y="2090172"/>
            <a:ext cx="8931439" cy="2677656"/>
          </a:xfrm>
          <a:prstGeom prst="rect">
            <a:avLst/>
          </a:prstGeom>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lumMod val="75000"/>
                    <a:lumOff val="25000"/>
                  </a:prstClr>
                </a:solidFill>
                <a:effectLst/>
                <a:uLnTx/>
                <a:uFillTx/>
                <a:latin typeface="+mj-lt"/>
                <a:ea typeface="+mn-ea"/>
                <a:cs typeface="Arial" panose="020B0604020202020204" pitchFamily="34" charset="0"/>
              </a:rPr>
              <a:t>Proceso mediante el cual los países evalúan y exponen el progreso realizado a escala nacional en la consecución de los 17 ODS.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2800" b="0" i="0" u="none" strike="noStrike" kern="1200" cap="none" spc="0" normalizeH="0" baseline="0" noProof="0" dirty="0">
              <a:ln>
                <a:noFill/>
              </a:ln>
              <a:solidFill>
                <a:prstClr val="black">
                  <a:lumMod val="75000"/>
                  <a:lumOff val="25000"/>
                </a:prstClr>
              </a:solidFill>
              <a:effectLst/>
              <a:uLnTx/>
              <a:uFillTx/>
              <a:latin typeface="+mj-lt"/>
              <a:ea typeface="+mn-ea"/>
              <a:cs typeface="Arial" panose="020B0604020202020204" pitchFamily="34" charset="0"/>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800" b="0" i="0" u="none" strike="noStrike" kern="1200" cap="none" spc="0" normalizeH="0" baseline="0" noProof="0" dirty="0">
                <a:ln>
                  <a:noFill/>
                </a:ln>
                <a:solidFill>
                  <a:prstClr val="black">
                    <a:lumMod val="75000"/>
                    <a:lumOff val="25000"/>
                  </a:prstClr>
                </a:solidFill>
                <a:effectLst/>
                <a:uLnTx/>
                <a:uFillTx/>
                <a:latin typeface="+mj-lt"/>
                <a:ea typeface="+mn-ea"/>
                <a:cs typeface="Arial" panose="020B0604020202020204" pitchFamily="34" charset="0"/>
              </a:rPr>
              <a:t>Presentar una instantánea de dónde se encuentra el país en la obtención de las metas de desarrollo.</a:t>
            </a:r>
            <a:endParaRPr kumimoji="0" lang="es-MX" sz="2000" b="0" i="0" u="none" strike="noStrike" kern="1200" cap="none" spc="0" normalizeH="0" baseline="0" noProof="0" dirty="0">
              <a:ln>
                <a:noFill/>
              </a:ln>
              <a:solidFill>
                <a:prstClr val="black"/>
              </a:solidFill>
              <a:effectLst/>
              <a:uLnTx/>
              <a:uFillTx/>
              <a:latin typeface="+mj-lt"/>
              <a:ea typeface="+mn-ea"/>
              <a:cs typeface="+mn-cs"/>
            </a:endParaRPr>
          </a:p>
        </p:txBody>
      </p:sp>
    </p:spTree>
    <p:extLst>
      <p:ext uri="{BB962C8B-B14F-4D97-AF65-F5344CB8AC3E}">
        <p14:creationId xmlns:p14="http://schemas.microsoft.com/office/powerpoint/2010/main" val="378602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EBC2CA8-3D97-36D1-2FB9-820D1641451B}"/>
              </a:ext>
            </a:extLst>
          </p:cNvPr>
          <p:cNvSpPr>
            <a:spLocks noGrp="1"/>
          </p:cNvSpPr>
          <p:nvPr>
            <p:ph type="sldNum" sz="quarter" idx="12"/>
          </p:nvPr>
        </p:nvSpPr>
        <p:spPr/>
        <p:txBody>
          <a:bodyPr/>
          <a:lstStyle/>
          <a:p>
            <a:fld id="{FA36A776-E82A-DB4C-BEC6-9E86C7D9FDA4}" type="slidenum">
              <a:rPr lang="es-MX" smtClean="0">
                <a:latin typeface="+mj-lt"/>
              </a:rPr>
              <a:pPr/>
              <a:t>43</a:t>
            </a:fld>
            <a:endParaRPr lang="es-MX" dirty="0">
              <a:latin typeface="+mj-lt"/>
              <a:cs typeface="Arial" panose="020B0604020202020204" pitchFamily="34" charset="0"/>
            </a:endParaRPr>
          </a:p>
        </p:txBody>
      </p:sp>
      <p:sp>
        <p:nvSpPr>
          <p:cNvPr id="3" name="Rectángulo 2">
            <a:extLst>
              <a:ext uri="{FF2B5EF4-FFF2-40B4-BE49-F238E27FC236}">
                <a16:creationId xmlns:a16="http://schemas.microsoft.com/office/drawing/2014/main" id="{7F6EFA08-0D6A-0D8F-6DA2-57BF7B04F60E}"/>
              </a:ext>
            </a:extLst>
          </p:cNvPr>
          <p:cNvSpPr/>
          <p:nvPr/>
        </p:nvSpPr>
        <p:spPr>
          <a:xfrm>
            <a:off x="254000" y="2008859"/>
            <a:ext cx="11684000" cy="3506954"/>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dirty="0">
              <a:ln>
                <a:noFill/>
              </a:ln>
              <a:solidFill>
                <a:prstClr val="white"/>
              </a:solidFill>
              <a:effectLst/>
              <a:uLnTx/>
              <a:uFillTx/>
              <a:latin typeface="+mj-lt"/>
              <a:ea typeface="+mn-ea"/>
              <a:cs typeface="+mn-cs"/>
            </a:endParaRPr>
          </a:p>
        </p:txBody>
      </p:sp>
      <p:sp>
        <p:nvSpPr>
          <p:cNvPr id="4" name="Text Placeholder 1">
            <a:extLst>
              <a:ext uri="{FF2B5EF4-FFF2-40B4-BE49-F238E27FC236}">
                <a16:creationId xmlns:a16="http://schemas.microsoft.com/office/drawing/2014/main" id="{628B2980-76BC-1141-A590-D7E139E194E8}"/>
              </a:ext>
            </a:extLst>
          </p:cNvPr>
          <p:cNvSpPr txBox="1">
            <a:spLocks/>
          </p:cNvSpPr>
          <p:nvPr/>
        </p:nvSpPr>
        <p:spPr>
          <a:xfrm>
            <a:off x="302745" y="515717"/>
            <a:ext cx="11609855" cy="908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MX" sz="3200" b="1" i="0" u="none" strike="noStrike" kern="1200" cap="none" spc="50" normalizeH="0" baseline="0" noProof="0" dirty="0">
                <a:ln>
                  <a:noFill/>
                </a:ln>
                <a:solidFill>
                  <a:schemeClr val="accent1">
                    <a:lumMod val="50000"/>
                  </a:schemeClr>
                </a:solidFill>
                <a:effectLst/>
                <a:uLnTx/>
                <a:uFillTx/>
                <a:latin typeface="+mj-lt"/>
                <a:ea typeface="+mn-ea"/>
                <a:cs typeface="Arial" panose="020B0604020202020204" pitchFamily="34" charset="0"/>
              </a:rPr>
              <a:t>INFORMES NACIONALES VOLUNTARIOS PRESENTADOS POR MÉXICO</a:t>
            </a:r>
            <a:endParaRPr kumimoji="0" lang="es-MX" altLang="ko-KR" sz="3200" b="1" i="0" u="none" strike="noStrike" kern="1200" cap="none" spc="50" normalizeH="0" baseline="0" noProof="0" dirty="0">
              <a:ln>
                <a:noFill/>
              </a:ln>
              <a:solidFill>
                <a:schemeClr val="accent1">
                  <a:lumMod val="50000"/>
                </a:schemeClr>
              </a:solidFill>
              <a:effectLst/>
              <a:uLnTx/>
              <a:uFillTx/>
              <a:latin typeface="+mj-lt"/>
              <a:ea typeface="맑은 고딕" panose="020B0503020000020004" pitchFamily="34" charset="-127"/>
              <a:cs typeface="Arial" panose="020B0604020202020204" pitchFamily="34" charset="0"/>
            </a:endParaRPr>
          </a:p>
        </p:txBody>
      </p:sp>
      <p:pic>
        <p:nvPicPr>
          <p:cNvPr id="6" name="Imagen 5">
            <a:extLst>
              <a:ext uri="{FF2B5EF4-FFF2-40B4-BE49-F238E27FC236}">
                <a16:creationId xmlns:a16="http://schemas.microsoft.com/office/drawing/2014/main" id="{9E2892D5-7B4C-6872-B9B5-023868EA9631}"/>
              </a:ext>
            </a:extLst>
          </p:cNvPr>
          <p:cNvPicPr>
            <a:picLocks noChangeAspect="1"/>
          </p:cNvPicPr>
          <p:nvPr/>
        </p:nvPicPr>
        <p:blipFill>
          <a:blip r:embed="rId2"/>
          <a:stretch>
            <a:fillRect/>
          </a:stretch>
        </p:blipFill>
        <p:spPr>
          <a:xfrm>
            <a:off x="1014889" y="2363926"/>
            <a:ext cx="1729638" cy="2230323"/>
          </a:xfrm>
          <a:prstGeom prst="rect">
            <a:avLst/>
          </a:prstGeom>
        </p:spPr>
      </p:pic>
      <p:pic>
        <p:nvPicPr>
          <p:cNvPr id="7" name="Imagen 6">
            <a:extLst>
              <a:ext uri="{FF2B5EF4-FFF2-40B4-BE49-F238E27FC236}">
                <a16:creationId xmlns:a16="http://schemas.microsoft.com/office/drawing/2014/main" id="{7B0DDCBE-A7F1-238D-927F-951CE1802370}"/>
              </a:ext>
            </a:extLst>
          </p:cNvPr>
          <p:cNvPicPr>
            <a:picLocks noChangeAspect="1"/>
          </p:cNvPicPr>
          <p:nvPr/>
        </p:nvPicPr>
        <p:blipFill>
          <a:blip r:embed="rId3"/>
          <a:stretch>
            <a:fillRect/>
          </a:stretch>
        </p:blipFill>
        <p:spPr>
          <a:xfrm>
            <a:off x="3938049" y="2363925"/>
            <a:ext cx="1729638" cy="2230323"/>
          </a:xfrm>
          <a:prstGeom prst="rect">
            <a:avLst/>
          </a:prstGeom>
        </p:spPr>
      </p:pic>
      <p:pic>
        <p:nvPicPr>
          <p:cNvPr id="8" name="Imagen 7">
            <a:extLst>
              <a:ext uri="{FF2B5EF4-FFF2-40B4-BE49-F238E27FC236}">
                <a16:creationId xmlns:a16="http://schemas.microsoft.com/office/drawing/2014/main" id="{F9A6D1F5-123E-F125-4739-67F1FCEE11B8}"/>
              </a:ext>
            </a:extLst>
          </p:cNvPr>
          <p:cNvPicPr>
            <a:picLocks noChangeAspect="1"/>
          </p:cNvPicPr>
          <p:nvPr/>
        </p:nvPicPr>
        <p:blipFill>
          <a:blip r:embed="rId4"/>
          <a:stretch>
            <a:fillRect/>
          </a:stretch>
        </p:blipFill>
        <p:spPr>
          <a:xfrm>
            <a:off x="6734752" y="2363925"/>
            <a:ext cx="1721444" cy="2230323"/>
          </a:xfrm>
          <a:prstGeom prst="rect">
            <a:avLst/>
          </a:prstGeom>
        </p:spPr>
      </p:pic>
      <p:sp>
        <p:nvSpPr>
          <p:cNvPr id="9" name="CuadroTexto 8">
            <a:extLst>
              <a:ext uri="{FF2B5EF4-FFF2-40B4-BE49-F238E27FC236}">
                <a16:creationId xmlns:a16="http://schemas.microsoft.com/office/drawing/2014/main" id="{8804D885-7039-E961-0979-806FD4C53AF3}"/>
              </a:ext>
            </a:extLst>
          </p:cNvPr>
          <p:cNvSpPr txBox="1"/>
          <p:nvPr/>
        </p:nvSpPr>
        <p:spPr>
          <a:xfrm>
            <a:off x="949719" y="4793421"/>
            <a:ext cx="17688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08BC91"/>
                </a:solidFill>
                <a:effectLst/>
                <a:uLnTx/>
                <a:uFillTx/>
                <a:latin typeface="+mj-lt"/>
                <a:ea typeface="+mn-ea"/>
                <a:cs typeface="+mn-cs"/>
              </a:rPr>
              <a:t>2016</a:t>
            </a:r>
          </a:p>
        </p:txBody>
      </p:sp>
      <p:sp>
        <p:nvSpPr>
          <p:cNvPr id="10" name="CuadroTexto 9">
            <a:extLst>
              <a:ext uri="{FF2B5EF4-FFF2-40B4-BE49-F238E27FC236}">
                <a16:creationId xmlns:a16="http://schemas.microsoft.com/office/drawing/2014/main" id="{D330107E-8FF6-F61E-AF9A-922AEB78C400}"/>
              </a:ext>
            </a:extLst>
          </p:cNvPr>
          <p:cNvSpPr txBox="1"/>
          <p:nvPr/>
        </p:nvSpPr>
        <p:spPr>
          <a:xfrm>
            <a:off x="3938049" y="4809186"/>
            <a:ext cx="17688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08BC91"/>
                </a:solidFill>
                <a:effectLst/>
                <a:uLnTx/>
                <a:uFillTx/>
                <a:latin typeface="+mj-lt"/>
                <a:ea typeface="+mn-ea"/>
                <a:cs typeface="+mn-cs"/>
              </a:rPr>
              <a:t>2018</a:t>
            </a:r>
          </a:p>
        </p:txBody>
      </p:sp>
      <p:sp>
        <p:nvSpPr>
          <p:cNvPr id="11" name="CuadroTexto 10">
            <a:extLst>
              <a:ext uri="{FF2B5EF4-FFF2-40B4-BE49-F238E27FC236}">
                <a16:creationId xmlns:a16="http://schemas.microsoft.com/office/drawing/2014/main" id="{6322F1DC-87CF-A031-E59E-DAFA4C61CA38}"/>
              </a:ext>
            </a:extLst>
          </p:cNvPr>
          <p:cNvSpPr txBox="1"/>
          <p:nvPr/>
        </p:nvSpPr>
        <p:spPr>
          <a:xfrm>
            <a:off x="6734752" y="4811303"/>
            <a:ext cx="17688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08BC91"/>
                </a:solidFill>
                <a:effectLst/>
                <a:uLnTx/>
                <a:uFillTx/>
                <a:latin typeface="+mj-lt"/>
                <a:ea typeface="+mn-ea"/>
                <a:cs typeface="+mn-cs"/>
              </a:rPr>
              <a:t>2021</a:t>
            </a:r>
          </a:p>
        </p:txBody>
      </p:sp>
      <p:pic>
        <p:nvPicPr>
          <p:cNvPr id="22" name="Imagen 21">
            <a:extLst>
              <a:ext uri="{FF2B5EF4-FFF2-40B4-BE49-F238E27FC236}">
                <a16:creationId xmlns:a16="http://schemas.microsoft.com/office/drawing/2014/main" id="{4B9A9CBC-5B5A-3CC4-38FD-E30D92953304}"/>
              </a:ext>
            </a:extLst>
          </p:cNvPr>
          <p:cNvPicPr>
            <a:picLocks noChangeAspect="1"/>
          </p:cNvPicPr>
          <p:nvPr/>
        </p:nvPicPr>
        <p:blipFill>
          <a:blip r:embed="rId5"/>
          <a:stretch>
            <a:fillRect/>
          </a:stretch>
        </p:blipFill>
        <p:spPr>
          <a:xfrm>
            <a:off x="9199310" y="2363925"/>
            <a:ext cx="1920880" cy="2230323"/>
          </a:xfrm>
          <a:prstGeom prst="rect">
            <a:avLst/>
          </a:prstGeom>
        </p:spPr>
      </p:pic>
      <p:sp>
        <p:nvSpPr>
          <p:cNvPr id="23" name="CuadroTexto 22">
            <a:extLst>
              <a:ext uri="{FF2B5EF4-FFF2-40B4-BE49-F238E27FC236}">
                <a16:creationId xmlns:a16="http://schemas.microsoft.com/office/drawing/2014/main" id="{3662E58E-AF8D-F599-F9B6-2F3A6CAC6F2C}"/>
              </a:ext>
            </a:extLst>
          </p:cNvPr>
          <p:cNvSpPr txBox="1"/>
          <p:nvPr/>
        </p:nvSpPr>
        <p:spPr>
          <a:xfrm>
            <a:off x="9336376" y="4793420"/>
            <a:ext cx="17688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08BC91"/>
                </a:solidFill>
                <a:effectLst/>
                <a:uLnTx/>
                <a:uFillTx/>
                <a:latin typeface="+mj-lt"/>
                <a:ea typeface="+mn-ea"/>
                <a:cs typeface="+mn-cs"/>
              </a:rPr>
              <a:t>2024</a:t>
            </a:r>
          </a:p>
        </p:txBody>
      </p:sp>
    </p:spTree>
    <p:extLst>
      <p:ext uri="{BB962C8B-B14F-4D97-AF65-F5344CB8AC3E}">
        <p14:creationId xmlns:p14="http://schemas.microsoft.com/office/powerpoint/2010/main" val="440365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CCAC11FD-F7FF-9C28-AE29-F232E3ADDA9A}"/>
              </a:ext>
            </a:extLst>
          </p:cNvPr>
          <p:cNvSpPr>
            <a:spLocks noGrp="1"/>
          </p:cNvSpPr>
          <p:nvPr>
            <p:ph type="sldNum" sz="quarter" idx="12"/>
          </p:nvPr>
        </p:nvSpPr>
        <p:spPr/>
        <p:txBody>
          <a:bodyPr/>
          <a:lstStyle/>
          <a:p>
            <a:fld id="{FA36A776-E82A-DB4C-BEC6-9E86C7D9FDA4}" type="slidenum">
              <a:rPr lang="es-MX" smtClean="0"/>
              <a:pPr/>
              <a:t>44</a:t>
            </a:fld>
            <a:endParaRPr lang="es-MX" dirty="0">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38EAEF43-A2ED-690F-206F-9D5F008F8B9C}"/>
              </a:ext>
            </a:extLst>
          </p:cNvPr>
          <p:cNvPicPr>
            <a:picLocks noChangeAspect="1"/>
          </p:cNvPicPr>
          <p:nvPr/>
        </p:nvPicPr>
        <p:blipFill>
          <a:blip r:embed="rId2"/>
          <a:stretch>
            <a:fillRect/>
          </a:stretch>
        </p:blipFill>
        <p:spPr>
          <a:xfrm>
            <a:off x="579873" y="1737717"/>
            <a:ext cx="3855649" cy="4123805"/>
          </a:xfrm>
          <a:prstGeom prst="rect">
            <a:avLst/>
          </a:prstGeom>
        </p:spPr>
      </p:pic>
      <p:pic>
        <p:nvPicPr>
          <p:cNvPr id="6" name="Imagen 5">
            <a:extLst>
              <a:ext uri="{FF2B5EF4-FFF2-40B4-BE49-F238E27FC236}">
                <a16:creationId xmlns:a16="http://schemas.microsoft.com/office/drawing/2014/main" id="{81360AB8-27A6-26FA-3D70-D8998B5C7812}"/>
              </a:ext>
            </a:extLst>
          </p:cNvPr>
          <p:cNvPicPr>
            <a:picLocks noChangeAspect="1"/>
          </p:cNvPicPr>
          <p:nvPr/>
        </p:nvPicPr>
        <p:blipFill>
          <a:blip r:embed="rId3"/>
          <a:stretch>
            <a:fillRect/>
          </a:stretch>
        </p:blipFill>
        <p:spPr>
          <a:xfrm>
            <a:off x="4535673" y="1806593"/>
            <a:ext cx="3941362" cy="4221124"/>
          </a:xfrm>
          <a:prstGeom prst="rect">
            <a:avLst/>
          </a:prstGeom>
        </p:spPr>
      </p:pic>
      <p:pic>
        <p:nvPicPr>
          <p:cNvPr id="8" name="Imagen 7">
            <a:extLst>
              <a:ext uri="{FF2B5EF4-FFF2-40B4-BE49-F238E27FC236}">
                <a16:creationId xmlns:a16="http://schemas.microsoft.com/office/drawing/2014/main" id="{AF18487D-DABD-BCFC-B9B3-3781F22A6397}"/>
              </a:ext>
            </a:extLst>
          </p:cNvPr>
          <p:cNvPicPr>
            <a:picLocks noChangeAspect="1"/>
          </p:cNvPicPr>
          <p:nvPr/>
        </p:nvPicPr>
        <p:blipFill>
          <a:blip r:embed="rId4"/>
          <a:stretch>
            <a:fillRect/>
          </a:stretch>
        </p:blipFill>
        <p:spPr>
          <a:xfrm>
            <a:off x="8594518" y="1806594"/>
            <a:ext cx="3239287" cy="4221124"/>
          </a:xfrm>
          <a:prstGeom prst="rect">
            <a:avLst/>
          </a:prstGeom>
        </p:spPr>
      </p:pic>
      <p:sp>
        <p:nvSpPr>
          <p:cNvPr id="9" name="Text Placeholder 1">
            <a:extLst>
              <a:ext uri="{FF2B5EF4-FFF2-40B4-BE49-F238E27FC236}">
                <a16:creationId xmlns:a16="http://schemas.microsoft.com/office/drawing/2014/main" id="{1818A3C0-5B7C-C979-574F-19670D58894F}"/>
              </a:ext>
            </a:extLst>
          </p:cNvPr>
          <p:cNvSpPr txBox="1">
            <a:spLocks/>
          </p:cNvSpPr>
          <p:nvPr/>
        </p:nvSpPr>
        <p:spPr>
          <a:xfrm>
            <a:off x="291072" y="354012"/>
            <a:ext cx="11609855" cy="9083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MX" sz="2400" b="1" i="0" u="none" strike="noStrike" kern="1200" cap="none" spc="50" normalizeH="0" baseline="0" noProof="0" dirty="0">
                <a:ln>
                  <a:noFill/>
                </a:ln>
                <a:solidFill>
                  <a:schemeClr val="accent1">
                    <a:lumMod val="50000"/>
                  </a:schemeClr>
                </a:solidFill>
                <a:effectLst/>
                <a:uLnTx/>
                <a:uFillTx/>
                <a:latin typeface="+mj-lt"/>
                <a:ea typeface="+mn-ea"/>
                <a:cs typeface="Arial" panose="020B0604020202020204" pitchFamily="34" charset="0"/>
              </a:rPr>
              <a:t>INFORMES NACIONALES VOLUNTARIOS </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s-MX" altLang="ko-KR" sz="3200" b="1" spc="50" dirty="0">
                <a:solidFill>
                  <a:schemeClr val="accent1">
                    <a:lumMod val="50000"/>
                  </a:schemeClr>
                </a:solidFill>
                <a:latin typeface="+mj-lt"/>
                <a:cs typeface="Arial" panose="020B0604020202020204" pitchFamily="34" charset="0"/>
              </a:rPr>
              <a:t>ANEXO ESTADÍSTICO ELABORADO POR EL INEGI</a:t>
            </a:r>
            <a:endParaRPr kumimoji="0" lang="es-MX" altLang="ko-KR" sz="3200" b="1" i="0" u="none" strike="noStrike" kern="1200" cap="none" spc="50" normalizeH="0" baseline="0" noProof="0" dirty="0">
              <a:ln>
                <a:noFill/>
              </a:ln>
              <a:solidFill>
                <a:schemeClr val="accent1">
                  <a:lumMod val="50000"/>
                </a:schemeClr>
              </a:solidFill>
              <a:effectLst/>
              <a:uLnTx/>
              <a:uFillTx/>
              <a:latin typeface="+mj-lt"/>
              <a:ea typeface="맑은 고딕" panose="020B0503020000020004" pitchFamily="34" charset="-127"/>
              <a:cs typeface="Arial" panose="020B0604020202020204" pitchFamily="34" charset="0"/>
            </a:endParaRPr>
          </a:p>
        </p:txBody>
      </p:sp>
    </p:spTree>
    <p:extLst>
      <p:ext uri="{BB962C8B-B14F-4D97-AF65-F5344CB8AC3E}">
        <p14:creationId xmlns:p14="http://schemas.microsoft.com/office/powerpoint/2010/main" val="2276673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4A2F2-9EA5-D7D9-6127-33C01EA11C81}"/>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A4C50EE1-DDB6-0E68-807C-CF253A8C61A2}"/>
              </a:ext>
            </a:extLst>
          </p:cNvPr>
          <p:cNvSpPr>
            <a:spLocks noGrp="1"/>
          </p:cNvSpPr>
          <p:nvPr>
            <p:ph type="sldNum" sz="quarter" idx="12"/>
          </p:nvPr>
        </p:nvSpPr>
        <p:spPr/>
        <p:txBody>
          <a:bodyPr/>
          <a:lstStyle/>
          <a:p>
            <a:fld id="{FA36A776-E82A-DB4C-BEC6-9E86C7D9FDA4}" type="slidenum">
              <a:rPr lang="es-MX" smtClean="0"/>
              <a:pPr/>
              <a:t>45</a:t>
            </a:fld>
            <a:endParaRPr lang="es-MX" dirty="0">
              <a:latin typeface="Arial" panose="020B0604020202020204" pitchFamily="34" charset="0"/>
              <a:cs typeface="Arial" panose="020B0604020202020204" pitchFamily="34" charset="0"/>
            </a:endParaRPr>
          </a:p>
        </p:txBody>
      </p:sp>
      <p:cxnSp>
        <p:nvCxnSpPr>
          <p:cNvPr id="3" name="Gerade Verbindung mit Pfeil 6">
            <a:extLst>
              <a:ext uri="{FF2B5EF4-FFF2-40B4-BE49-F238E27FC236}">
                <a16:creationId xmlns:a16="http://schemas.microsoft.com/office/drawing/2014/main" id="{84CA9AAF-75C6-B693-8138-E7C65291CB1F}"/>
              </a:ext>
            </a:extLst>
          </p:cNvPr>
          <p:cNvCxnSpPr>
            <a:cxnSpLocks/>
          </p:cNvCxnSpPr>
          <p:nvPr/>
        </p:nvCxnSpPr>
        <p:spPr>
          <a:xfrm flipH="1">
            <a:off x="922203" y="2122671"/>
            <a:ext cx="10320239" cy="0"/>
          </a:xfrm>
          <a:prstGeom prst="straightConnector1">
            <a:avLst/>
          </a:prstGeom>
          <a:noFill/>
          <a:ln w="19050">
            <a:solidFill>
              <a:srgbClr val="1CA2AF"/>
            </a:solidFill>
            <a:round/>
            <a:headEnd type="oval" w="lg" len="lg"/>
            <a:tailEnd type="oval" w="lg" len="lg"/>
          </a:ln>
        </p:spPr>
      </p:cxnSp>
      <p:sp>
        <p:nvSpPr>
          <p:cNvPr id="5" name="Text Placeholder 1">
            <a:extLst>
              <a:ext uri="{FF2B5EF4-FFF2-40B4-BE49-F238E27FC236}">
                <a16:creationId xmlns:a16="http://schemas.microsoft.com/office/drawing/2014/main" id="{BCB39422-0DA0-F382-651A-6841AF6F62B4}"/>
              </a:ext>
            </a:extLst>
          </p:cNvPr>
          <p:cNvSpPr txBox="1">
            <a:spLocks/>
          </p:cNvSpPr>
          <p:nvPr/>
        </p:nvSpPr>
        <p:spPr>
          <a:xfrm>
            <a:off x="606108" y="185245"/>
            <a:ext cx="6506391"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1800" dirty="0">
                <a:solidFill>
                  <a:schemeClr val="accent1">
                    <a:lumMod val="50000"/>
                  </a:schemeClr>
                </a:solidFill>
                <a:latin typeface="Arial" panose="020B0604020202020204" pitchFamily="34" charset="0"/>
                <a:cs typeface="Arial" panose="020B0604020202020204" pitchFamily="34" charset="0"/>
              </a:rPr>
              <a:t>TRAYECTORIA DE LA ADOPCIÓN Y SEGUIMIENTO</a:t>
            </a:r>
          </a:p>
        </p:txBody>
      </p:sp>
      <p:sp>
        <p:nvSpPr>
          <p:cNvPr id="6" name="Text Placeholder 1">
            <a:extLst>
              <a:ext uri="{FF2B5EF4-FFF2-40B4-BE49-F238E27FC236}">
                <a16:creationId xmlns:a16="http://schemas.microsoft.com/office/drawing/2014/main" id="{85B5C750-872E-E323-8E42-B112AE6C2331}"/>
              </a:ext>
            </a:extLst>
          </p:cNvPr>
          <p:cNvSpPr txBox="1">
            <a:spLocks/>
          </p:cNvSpPr>
          <p:nvPr/>
        </p:nvSpPr>
        <p:spPr>
          <a:xfrm>
            <a:off x="598450" y="490954"/>
            <a:ext cx="8988953"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3200" b="1" dirty="0">
                <a:solidFill>
                  <a:schemeClr val="accent1">
                    <a:lumMod val="50000"/>
                  </a:schemeClr>
                </a:solidFill>
                <a:latin typeface="Arial" panose="020B0604020202020204" pitchFamily="34" charset="0"/>
                <a:cs typeface="Arial" panose="020B0604020202020204" pitchFamily="34" charset="0"/>
              </a:rPr>
              <a:t>DE LA AGENDA 2030 EN MÉXICO</a:t>
            </a:r>
          </a:p>
        </p:txBody>
      </p:sp>
      <p:grpSp>
        <p:nvGrpSpPr>
          <p:cNvPr id="7" name="Grupo 6">
            <a:extLst>
              <a:ext uri="{FF2B5EF4-FFF2-40B4-BE49-F238E27FC236}">
                <a16:creationId xmlns:a16="http://schemas.microsoft.com/office/drawing/2014/main" id="{9F1C3DE5-A913-FFB0-794C-DC4EF7ECF011}"/>
              </a:ext>
            </a:extLst>
          </p:cNvPr>
          <p:cNvGrpSpPr/>
          <p:nvPr/>
        </p:nvGrpSpPr>
        <p:grpSpPr>
          <a:xfrm>
            <a:off x="933560" y="3172259"/>
            <a:ext cx="1108573" cy="443198"/>
            <a:chOff x="918744" y="3458965"/>
            <a:chExt cx="1108573" cy="443198"/>
          </a:xfrm>
        </p:grpSpPr>
        <p:sp>
          <p:nvSpPr>
            <p:cNvPr id="8" name="Text Box 3317">
              <a:extLst>
                <a:ext uri="{FF2B5EF4-FFF2-40B4-BE49-F238E27FC236}">
                  <a16:creationId xmlns:a16="http://schemas.microsoft.com/office/drawing/2014/main" id="{A639F406-042B-C430-CA24-4D6329CBAFDF}"/>
                </a:ext>
              </a:extLst>
            </p:cNvPr>
            <p:cNvSpPr txBox="1">
              <a:spLocks noChangeArrowheads="1"/>
            </p:cNvSpPr>
            <p:nvPr/>
          </p:nvSpPr>
          <p:spPr bwMode="gray">
            <a:xfrm>
              <a:off x="918744" y="3458965"/>
              <a:ext cx="1108573" cy="443198"/>
            </a:xfrm>
            <a:prstGeom prst="rect">
              <a:avLst/>
            </a:prstGeom>
            <a:noFill/>
            <a:ln w="9525">
              <a:noFill/>
              <a:miter lim="800000"/>
              <a:headEnd/>
              <a:tailEnd/>
            </a:ln>
            <a:scene3d>
              <a:camera prst="orthographicFront"/>
              <a:lightRig rig="threePt" dir="t">
                <a:rot lat="0" lon="0" rev="10800000"/>
              </a:lightRig>
            </a:scene3d>
            <a:sp3d prstMaterial="matte"/>
          </p:spPr>
          <p:txBody>
            <a:bodyPr wrap="square" tIns="0" rIns="0" bIns="0">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México suscribe la Agenda 2030</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9" name="Círculo: vacío 8">
              <a:extLst>
                <a:ext uri="{FF2B5EF4-FFF2-40B4-BE49-F238E27FC236}">
                  <a16:creationId xmlns:a16="http://schemas.microsoft.com/office/drawing/2014/main" id="{AEE0C215-F5D5-3F78-4DEC-9346C18C83DE}"/>
                </a:ext>
              </a:extLst>
            </p:cNvPr>
            <p:cNvSpPr/>
            <p:nvPr/>
          </p:nvSpPr>
          <p:spPr>
            <a:xfrm>
              <a:off x="1094540" y="3487829"/>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0" name="Grupo 9">
            <a:extLst>
              <a:ext uri="{FF2B5EF4-FFF2-40B4-BE49-F238E27FC236}">
                <a16:creationId xmlns:a16="http://schemas.microsoft.com/office/drawing/2014/main" id="{2D01F495-B5F0-EE61-8A42-B51B9C164ED7}"/>
              </a:ext>
            </a:extLst>
          </p:cNvPr>
          <p:cNvGrpSpPr/>
          <p:nvPr/>
        </p:nvGrpSpPr>
        <p:grpSpPr>
          <a:xfrm>
            <a:off x="1005639" y="4024671"/>
            <a:ext cx="1108573" cy="295466"/>
            <a:chOff x="918744" y="4093501"/>
            <a:chExt cx="1108573" cy="295466"/>
          </a:xfrm>
        </p:grpSpPr>
        <p:sp>
          <p:nvSpPr>
            <p:cNvPr id="11" name="Text Box 3317">
              <a:extLst>
                <a:ext uri="{FF2B5EF4-FFF2-40B4-BE49-F238E27FC236}">
                  <a16:creationId xmlns:a16="http://schemas.microsoft.com/office/drawing/2014/main" id="{77B6DFCC-87A5-C58E-F90C-787158DB0AF0}"/>
                </a:ext>
              </a:extLst>
            </p:cNvPr>
            <p:cNvSpPr txBox="1">
              <a:spLocks noChangeArrowheads="1"/>
            </p:cNvSpPr>
            <p:nvPr/>
          </p:nvSpPr>
          <p:spPr bwMode="gray">
            <a:xfrm>
              <a:off x="918744" y="4093501"/>
              <a:ext cx="1108573" cy="295466"/>
            </a:xfrm>
            <a:prstGeom prst="rect">
              <a:avLst/>
            </a:prstGeom>
            <a:noFill/>
            <a:ln w="9525">
              <a:noFill/>
              <a:miter lim="800000"/>
              <a:headEnd/>
              <a:tailEnd/>
            </a:ln>
            <a:scene3d>
              <a:camera prst="orthographicFront"/>
              <a:lightRig rig="threePt" dir="t">
                <a:rot lat="0" lon="0" rev="10800000"/>
              </a:lightRig>
            </a:scene3d>
            <a:sp3d prstMaterial="matte"/>
          </p:spPr>
          <p:txBody>
            <a:bodyPr wrap="square" tIns="0" rIns="0" bIns="0">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Se crea el CTEODS</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2" name="Círculo: vacío 11">
              <a:extLst>
                <a:ext uri="{FF2B5EF4-FFF2-40B4-BE49-F238E27FC236}">
                  <a16:creationId xmlns:a16="http://schemas.microsoft.com/office/drawing/2014/main" id="{BF0F3C38-0618-31D2-4A15-7A156CCC6389}"/>
                </a:ext>
              </a:extLst>
            </p:cNvPr>
            <p:cNvSpPr/>
            <p:nvPr/>
          </p:nvSpPr>
          <p:spPr>
            <a:xfrm>
              <a:off x="1049932" y="4114221"/>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3" name="Grupo 12">
            <a:extLst>
              <a:ext uri="{FF2B5EF4-FFF2-40B4-BE49-F238E27FC236}">
                <a16:creationId xmlns:a16="http://schemas.microsoft.com/office/drawing/2014/main" id="{63932F51-CCA3-D7CA-89D6-C6DEEFE5B7DB}"/>
              </a:ext>
            </a:extLst>
          </p:cNvPr>
          <p:cNvGrpSpPr/>
          <p:nvPr/>
        </p:nvGrpSpPr>
        <p:grpSpPr>
          <a:xfrm>
            <a:off x="1146607" y="1695359"/>
            <a:ext cx="792000" cy="1366968"/>
            <a:chOff x="1131791" y="1972270"/>
            <a:chExt cx="792000" cy="1366968"/>
          </a:xfrm>
        </p:grpSpPr>
        <p:grpSp>
          <p:nvGrpSpPr>
            <p:cNvPr id="14" name="Grupo 13">
              <a:extLst>
                <a:ext uri="{FF2B5EF4-FFF2-40B4-BE49-F238E27FC236}">
                  <a16:creationId xmlns:a16="http://schemas.microsoft.com/office/drawing/2014/main" id="{5DBAAB06-5314-9BB9-FBF8-30ED4EA0F173}"/>
                </a:ext>
              </a:extLst>
            </p:cNvPr>
            <p:cNvGrpSpPr/>
            <p:nvPr/>
          </p:nvGrpSpPr>
          <p:grpSpPr>
            <a:xfrm>
              <a:off x="1131791" y="1972270"/>
              <a:ext cx="792000" cy="792000"/>
              <a:chOff x="827916" y="2711739"/>
              <a:chExt cx="1503305" cy="1503305"/>
            </a:xfrm>
          </p:grpSpPr>
          <p:sp>
            <p:nvSpPr>
              <p:cNvPr id="19" name="Elipse 18">
                <a:extLst>
                  <a:ext uri="{FF2B5EF4-FFF2-40B4-BE49-F238E27FC236}">
                    <a16:creationId xmlns:a16="http://schemas.microsoft.com/office/drawing/2014/main" id="{B264FB9C-27AE-8D73-BB46-DFDC9E2F1157}"/>
                  </a:ext>
                </a:extLst>
              </p:cNvPr>
              <p:cNvSpPr/>
              <p:nvPr/>
            </p:nvSpPr>
            <p:spPr>
              <a:xfrm>
                <a:off x="827916" y="2711739"/>
                <a:ext cx="1503305" cy="1503305"/>
              </a:xfrm>
              <a:prstGeom prst="ellipse">
                <a:avLst/>
              </a:prstGeom>
              <a:solidFill>
                <a:srgbClr val="1CA2AF"/>
              </a:solidFill>
              <a:ln>
                <a:solidFill>
                  <a:srgbClr val="1CA2AF"/>
                </a:solid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0" name="Elipse 19">
                <a:extLst>
                  <a:ext uri="{FF2B5EF4-FFF2-40B4-BE49-F238E27FC236}">
                    <a16:creationId xmlns:a16="http://schemas.microsoft.com/office/drawing/2014/main" id="{B59850C7-33EF-58EC-DD5B-62DABD9C6999}"/>
                  </a:ext>
                </a:extLst>
              </p:cNvPr>
              <p:cNvSpPr/>
              <p:nvPr/>
            </p:nvSpPr>
            <p:spPr>
              <a:xfrm>
                <a:off x="957823" y="2841646"/>
                <a:ext cx="1243489" cy="124348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15" name="Text Box 3317">
              <a:extLst>
                <a:ext uri="{FF2B5EF4-FFF2-40B4-BE49-F238E27FC236}">
                  <a16:creationId xmlns:a16="http://schemas.microsoft.com/office/drawing/2014/main" id="{330C0BE5-C925-2223-394D-5DE2521853F3}"/>
                </a:ext>
              </a:extLst>
            </p:cNvPr>
            <p:cNvSpPr txBox="1">
              <a:spLocks noChangeArrowheads="1"/>
            </p:cNvSpPr>
            <p:nvPr/>
          </p:nvSpPr>
          <p:spPr bwMode="gray">
            <a:xfrm>
              <a:off x="1207817" y="2291089"/>
              <a:ext cx="629023" cy="221599"/>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0" tIns="0" rIns="0" bIns="0" anchor="ctr">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ES" b="1" i="0" u="none" strike="noStrike" kern="1200" cap="all" spc="0" normalizeH="0" baseline="0" noProof="1">
                  <a:ln>
                    <a:noFill/>
                  </a:ln>
                  <a:solidFill>
                    <a:srgbClr val="535C75"/>
                  </a:solidFill>
                  <a:effectLst/>
                  <a:uLnTx/>
                  <a:uFillTx/>
                  <a:latin typeface="Arial" panose="020B0604020202020204" pitchFamily="34" charset="0"/>
                  <a:cs typeface="Arial" panose="020B0604020202020204" pitchFamily="34" charset="0"/>
                </a:rPr>
                <a:t>2015</a:t>
              </a:r>
              <a:endParaRPr kumimoji="0" lang="en-US" b="1" i="0" u="none" strike="noStrike" kern="1200" cap="none" spc="0" normalizeH="0" baseline="0" noProof="0" dirty="0">
                <a:ln>
                  <a:noFill/>
                </a:ln>
                <a:solidFill>
                  <a:srgbClr val="535C75"/>
                </a:solidFill>
                <a:effectLst/>
                <a:uLnTx/>
                <a:uFillTx/>
                <a:latin typeface="Arial" panose="020B0604020202020204" pitchFamily="34" charset="0"/>
                <a:cs typeface="Arial" panose="020B0604020202020204" pitchFamily="34" charset="0"/>
              </a:endParaRPr>
            </a:p>
          </p:txBody>
        </p:sp>
        <p:grpSp>
          <p:nvGrpSpPr>
            <p:cNvPr id="16" name="Group 90">
              <a:extLst>
                <a:ext uri="{FF2B5EF4-FFF2-40B4-BE49-F238E27FC236}">
                  <a16:creationId xmlns:a16="http://schemas.microsoft.com/office/drawing/2014/main" id="{15183ED2-20AB-AAFD-F1DA-10C6F2E42000}"/>
                </a:ext>
              </a:extLst>
            </p:cNvPr>
            <p:cNvGrpSpPr/>
            <p:nvPr/>
          </p:nvGrpSpPr>
          <p:grpSpPr>
            <a:xfrm>
              <a:off x="1174389" y="2679973"/>
              <a:ext cx="706802" cy="659265"/>
              <a:chOff x="8283105" y="5272842"/>
              <a:chExt cx="820132" cy="680239"/>
            </a:xfrm>
          </p:grpSpPr>
          <p:sp>
            <p:nvSpPr>
              <p:cNvPr id="17" name="Line 66">
                <a:extLst>
                  <a:ext uri="{FF2B5EF4-FFF2-40B4-BE49-F238E27FC236}">
                    <a16:creationId xmlns:a16="http://schemas.microsoft.com/office/drawing/2014/main" id="{58FE8731-7C1D-370A-C9DE-FBDC80D1133F}"/>
                  </a:ext>
                </a:extLst>
              </p:cNvPr>
              <p:cNvSpPr>
                <a:spLocks noChangeShapeType="1"/>
              </p:cNvSpPr>
              <p:nvPr/>
            </p:nvSpPr>
            <p:spPr bwMode="auto">
              <a:xfrm flipV="1">
                <a:off x="8693171" y="5448780"/>
                <a:ext cx="0" cy="504301"/>
              </a:xfrm>
              <a:prstGeom prst="line">
                <a:avLst/>
              </a:prstGeom>
              <a:noFill/>
              <a:ln w="444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18" name="Freeform 67">
                <a:extLst>
                  <a:ext uri="{FF2B5EF4-FFF2-40B4-BE49-F238E27FC236}">
                    <a16:creationId xmlns:a16="http://schemas.microsoft.com/office/drawing/2014/main" id="{576CE1CC-3072-0CD7-D281-F57DF83C2692}"/>
                  </a:ext>
                </a:extLst>
              </p:cNvPr>
              <p:cNvSpPr>
                <a:spLocks/>
              </p:cNvSpPr>
              <p:nvPr/>
            </p:nvSpPr>
            <p:spPr bwMode="auto">
              <a:xfrm>
                <a:off x="8283105" y="5272842"/>
                <a:ext cx="820132" cy="172438"/>
              </a:xfrm>
              <a:custGeom>
                <a:avLst/>
                <a:gdLst>
                  <a:gd name="T0" fmla="*/ 330 w 330"/>
                  <a:gd name="T1" fmla="*/ 0 h 69"/>
                  <a:gd name="T2" fmla="*/ 165 w 330"/>
                  <a:gd name="T3" fmla="*/ 69 h 69"/>
                  <a:gd name="T4" fmla="*/ 0 w 330"/>
                  <a:gd name="T5" fmla="*/ 0 h 69"/>
                </a:gdLst>
                <a:ahLst/>
                <a:cxnLst>
                  <a:cxn ang="0">
                    <a:pos x="T0" y="T1"/>
                  </a:cxn>
                  <a:cxn ang="0">
                    <a:pos x="T2" y="T3"/>
                  </a:cxn>
                  <a:cxn ang="0">
                    <a:pos x="T4" y="T5"/>
                  </a:cxn>
                </a:cxnLst>
                <a:rect l="0" t="0" r="r" b="b"/>
                <a:pathLst>
                  <a:path w="330" h="69">
                    <a:moveTo>
                      <a:pt x="330" y="0"/>
                    </a:moveTo>
                    <a:cubicBezTo>
                      <a:pt x="288" y="43"/>
                      <a:pt x="229" y="69"/>
                      <a:pt x="165" y="69"/>
                    </a:cubicBezTo>
                    <a:cubicBezTo>
                      <a:pt x="100" y="69"/>
                      <a:pt x="42" y="43"/>
                      <a:pt x="0" y="0"/>
                    </a:cubicBezTo>
                  </a:path>
                </a:pathLst>
              </a:custGeom>
              <a:noFill/>
              <a:ln w="444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21" name="Grupo 20">
            <a:extLst>
              <a:ext uri="{FF2B5EF4-FFF2-40B4-BE49-F238E27FC236}">
                <a16:creationId xmlns:a16="http://schemas.microsoft.com/office/drawing/2014/main" id="{CE7814F5-8FBD-7155-5D66-C85035EBB40A}"/>
              </a:ext>
            </a:extLst>
          </p:cNvPr>
          <p:cNvGrpSpPr/>
          <p:nvPr/>
        </p:nvGrpSpPr>
        <p:grpSpPr>
          <a:xfrm>
            <a:off x="2280501" y="1695359"/>
            <a:ext cx="792000" cy="1366968"/>
            <a:chOff x="1131791" y="1972270"/>
            <a:chExt cx="792000" cy="1366968"/>
          </a:xfrm>
        </p:grpSpPr>
        <p:grpSp>
          <p:nvGrpSpPr>
            <p:cNvPr id="22" name="Grupo 21">
              <a:extLst>
                <a:ext uri="{FF2B5EF4-FFF2-40B4-BE49-F238E27FC236}">
                  <a16:creationId xmlns:a16="http://schemas.microsoft.com/office/drawing/2014/main" id="{B275D99C-A0F1-D315-B739-D7BE9EF34905}"/>
                </a:ext>
              </a:extLst>
            </p:cNvPr>
            <p:cNvGrpSpPr/>
            <p:nvPr/>
          </p:nvGrpSpPr>
          <p:grpSpPr>
            <a:xfrm>
              <a:off x="1131791" y="1972270"/>
              <a:ext cx="792000" cy="792000"/>
              <a:chOff x="827916" y="2711739"/>
              <a:chExt cx="1503305" cy="1503305"/>
            </a:xfrm>
          </p:grpSpPr>
          <p:sp>
            <p:nvSpPr>
              <p:cNvPr id="27" name="Elipse 26">
                <a:extLst>
                  <a:ext uri="{FF2B5EF4-FFF2-40B4-BE49-F238E27FC236}">
                    <a16:creationId xmlns:a16="http://schemas.microsoft.com/office/drawing/2014/main" id="{9FB07102-4178-A261-E543-A5C719E6A838}"/>
                  </a:ext>
                </a:extLst>
              </p:cNvPr>
              <p:cNvSpPr/>
              <p:nvPr/>
            </p:nvSpPr>
            <p:spPr>
              <a:xfrm>
                <a:off x="827916" y="2711739"/>
                <a:ext cx="1503305" cy="1503305"/>
              </a:xfrm>
              <a:prstGeom prst="ellipse">
                <a:avLst/>
              </a:prstGeom>
              <a:solidFill>
                <a:srgbClr val="1CA2AF"/>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8" name="Elipse 27">
                <a:extLst>
                  <a:ext uri="{FF2B5EF4-FFF2-40B4-BE49-F238E27FC236}">
                    <a16:creationId xmlns:a16="http://schemas.microsoft.com/office/drawing/2014/main" id="{5CBCFC68-00F0-E405-48B3-D3D0E929DB54}"/>
                  </a:ext>
                </a:extLst>
              </p:cNvPr>
              <p:cNvSpPr/>
              <p:nvPr/>
            </p:nvSpPr>
            <p:spPr>
              <a:xfrm>
                <a:off x="957823" y="2841646"/>
                <a:ext cx="1243489" cy="124348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23" name="Text Box 3317">
              <a:extLst>
                <a:ext uri="{FF2B5EF4-FFF2-40B4-BE49-F238E27FC236}">
                  <a16:creationId xmlns:a16="http://schemas.microsoft.com/office/drawing/2014/main" id="{9A7341A6-6B4C-1E01-A745-7D205646BFD5}"/>
                </a:ext>
              </a:extLst>
            </p:cNvPr>
            <p:cNvSpPr txBox="1">
              <a:spLocks noChangeArrowheads="1"/>
            </p:cNvSpPr>
            <p:nvPr/>
          </p:nvSpPr>
          <p:spPr bwMode="gray">
            <a:xfrm>
              <a:off x="1207817" y="2291089"/>
              <a:ext cx="629023" cy="221599"/>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0" tIns="0" rIns="0" bIns="0" anchor="ctr">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ES" b="1" i="0" u="none" strike="noStrike" kern="1200" cap="all" spc="0" normalizeH="0" baseline="0" noProof="1">
                  <a:ln>
                    <a:noFill/>
                  </a:ln>
                  <a:solidFill>
                    <a:srgbClr val="535C75"/>
                  </a:solidFill>
                  <a:effectLst/>
                  <a:uLnTx/>
                  <a:uFillTx/>
                  <a:latin typeface="Arial" panose="020B0604020202020204" pitchFamily="34" charset="0"/>
                  <a:cs typeface="Arial" panose="020B0604020202020204" pitchFamily="34" charset="0"/>
                </a:rPr>
                <a:t>2016</a:t>
              </a:r>
              <a:endParaRPr kumimoji="0" lang="en-US" b="1" i="0" u="none" strike="noStrike" kern="1200" cap="none" spc="0" normalizeH="0" baseline="0" noProof="0" dirty="0">
                <a:ln>
                  <a:noFill/>
                </a:ln>
                <a:solidFill>
                  <a:srgbClr val="535C75"/>
                </a:solidFill>
                <a:effectLst/>
                <a:uLnTx/>
                <a:uFillTx/>
                <a:latin typeface="Arial" panose="020B0604020202020204" pitchFamily="34" charset="0"/>
                <a:cs typeface="Arial" panose="020B0604020202020204" pitchFamily="34" charset="0"/>
              </a:endParaRPr>
            </a:p>
          </p:txBody>
        </p:sp>
        <p:grpSp>
          <p:nvGrpSpPr>
            <p:cNvPr id="24" name="Group 90">
              <a:extLst>
                <a:ext uri="{FF2B5EF4-FFF2-40B4-BE49-F238E27FC236}">
                  <a16:creationId xmlns:a16="http://schemas.microsoft.com/office/drawing/2014/main" id="{CE1C4B2A-4185-F49F-43B5-75E6D209284A}"/>
                </a:ext>
              </a:extLst>
            </p:cNvPr>
            <p:cNvGrpSpPr/>
            <p:nvPr/>
          </p:nvGrpSpPr>
          <p:grpSpPr>
            <a:xfrm>
              <a:off x="1174389" y="2679973"/>
              <a:ext cx="706802" cy="659265"/>
              <a:chOff x="8283105" y="5272842"/>
              <a:chExt cx="820132" cy="680239"/>
            </a:xfrm>
          </p:grpSpPr>
          <p:sp>
            <p:nvSpPr>
              <p:cNvPr id="25" name="Line 66">
                <a:extLst>
                  <a:ext uri="{FF2B5EF4-FFF2-40B4-BE49-F238E27FC236}">
                    <a16:creationId xmlns:a16="http://schemas.microsoft.com/office/drawing/2014/main" id="{8D7C23C2-5E44-4D10-C867-A42C984EF21C}"/>
                  </a:ext>
                </a:extLst>
              </p:cNvPr>
              <p:cNvSpPr>
                <a:spLocks noChangeShapeType="1"/>
              </p:cNvSpPr>
              <p:nvPr/>
            </p:nvSpPr>
            <p:spPr bwMode="auto">
              <a:xfrm flipV="1">
                <a:off x="8693171" y="5448780"/>
                <a:ext cx="0" cy="504301"/>
              </a:xfrm>
              <a:prstGeom prst="line">
                <a:avLst/>
              </a:prstGeom>
              <a:noFill/>
              <a:ln w="444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67">
                <a:extLst>
                  <a:ext uri="{FF2B5EF4-FFF2-40B4-BE49-F238E27FC236}">
                    <a16:creationId xmlns:a16="http://schemas.microsoft.com/office/drawing/2014/main" id="{642883AF-5184-CFE3-3CB8-FC7B8EE4EE6F}"/>
                  </a:ext>
                </a:extLst>
              </p:cNvPr>
              <p:cNvSpPr>
                <a:spLocks/>
              </p:cNvSpPr>
              <p:nvPr/>
            </p:nvSpPr>
            <p:spPr bwMode="auto">
              <a:xfrm>
                <a:off x="8283105" y="5272842"/>
                <a:ext cx="820132" cy="172438"/>
              </a:xfrm>
              <a:custGeom>
                <a:avLst/>
                <a:gdLst>
                  <a:gd name="T0" fmla="*/ 330 w 330"/>
                  <a:gd name="T1" fmla="*/ 0 h 69"/>
                  <a:gd name="T2" fmla="*/ 165 w 330"/>
                  <a:gd name="T3" fmla="*/ 69 h 69"/>
                  <a:gd name="T4" fmla="*/ 0 w 330"/>
                  <a:gd name="T5" fmla="*/ 0 h 69"/>
                </a:gdLst>
                <a:ahLst/>
                <a:cxnLst>
                  <a:cxn ang="0">
                    <a:pos x="T0" y="T1"/>
                  </a:cxn>
                  <a:cxn ang="0">
                    <a:pos x="T2" y="T3"/>
                  </a:cxn>
                  <a:cxn ang="0">
                    <a:pos x="T4" y="T5"/>
                  </a:cxn>
                </a:cxnLst>
                <a:rect l="0" t="0" r="r" b="b"/>
                <a:pathLst>
                  <a:path w="330" h="69">
                    <a:moveTo>
                      <a:pt x="330" y="0"/>
                    </a:moveTo>
                    <a:cubicBezTo>
                      <a:pt x="288" y="43"/>
                      <a:pt x="229" y="69"/>
                      <a:pt x="165" y="69"/>
                    </a:cubicBezTo>
                    <a:cubicBezTo>
                      <a:pt x="100" y="69"/>
                      <a:pt x="42" y="43"/>
                      <a:pt x="0" y="0"/>
                    </a:cubicBezTo>
                  </a:path>
                </a:pathLst>
              </a:custGeom>
              <a:noFill/>
              <a:ln w="444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29" name="Grupo 28">
            <a:extLst>
              <a:ext uri="{FF2B5EF4-FFF2-40B4-BE49-F238E27FC236}">
                <a16:creationId xmlns:a16="http://schemas.microsoft.com/office/drawing/2014/main" id="{AC9A95EE-D644-AAD0-5B21-869F9DB81A6E}"/>
              </a:ext>
            </a:extLst>
          </p:cNvPr>
          <p:cNvGrpSpPr/>
          <p:nvPr/>
        </p:nvGrpSpPr>
        <p:grpSpPr>
          <a:xfrm>
            <a:off x="3414395" y="1695359"/>
            <a:ext cx="792000" cy="1366968"/>
            <a:chOff x="1131791" y="1972270"/>
            <a:chExt cx="792000" cy="1366968"/>
          </a:xfrm>
        </p:grpSpPr>
        <p:grpSp>
          <p:nvGrpSpPr>
            <p:cNvPr id="30" name="Grupo 29">
              <a:extLst>
                <a:ext uri="{FF2B5EF4-FFF2-40B4-BE49-F238E27FC236}">
                  <a16:creationId xmlns:a16="http://schemas.microsoft.com/office/drawing/2014/main" id="{E30571BB-96C0-BD65-AC52-523756AB5FD4}"/>
                </a:ext>
              </a:extLst>
            </p:cNvPr>
            <p:cNvGrpSpPr/>
            <p:nvPr/>
          </p:nvGrpSpPr>
          <p:grpSpPr>
            <a:xfrm>
              <a:off x="1131791" y="1972270"/>
              <a:ext cx="792000" cy="792000"/>
              <a:chOff x="827916" y="2711739"/>
              <a:chExt cx="1503305" cy="1503305"/>
            </a:xfrm>
          </p:grpSpPr>
          <p:sp>
            <p:nvSpPr>
              <p:cNvPr id="43" name="Elipse 42">
                <a:extLst>
                  <a:ext uri="{FF2B5EF4-FFF2-40B4-BE49-F238E27FC236}">
                    <a16:creationId xmlns:a16="http://schemas.microsoft.com/office/drawing/2014/main" id="{A8388D54-521D-10F6-014E-63293E16543B}"/>
                  </a:ext>
                </a:extLst>
              </p:cNvPr>
              <p:cNvSpPr/>
              <p:nvPr/>
            </p:nvSpPr>
            <p:spPr>
              <a:xfrm>
                <a:off x="827916" y="2711739"/>
                <a:ext cx="1503305" cy="1503305"/>
              </a:xfrm>
              <a:prstGeom prst="ellipse">
                <a:avLst/>
              </a:prstGeom>
              <a:solidFill>
                <a:srgbClr val="1CA2AF"/>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44" name="Elipse 43">
                <a:extLst>
                  <a:ext uri="{FF2B5EF4-FFF2-40B4-BE49-F238E27FC236}">
                    <a16:creationId xmlns:a16="http://schemas.microsoft.com/office/drawing/2014/main" id="{C78177FE-E2BD-E3F9-BDE2-AC1B5F0C2ACB}"/>
                  </a:ext>
                </a:extLst>
              </p:cNvPr>
              <p:cNvSpPr/>
              <p:nvPr/>
            </p:nvSpPr>
            <p:spPr>
              <a:xfrm>
                <a:off x="957823" y="2841646"/>
                <a:ext cx="1243489" cy="124348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35" name="Text Box 3317">
              <a:extLst>
                <a:ext uri="{FF2B5EF4-FFF2-40B4-BE49-F238E27FC236}">
                  <a16:creationId xmlns:a16="http://schemas.microsoft.com/office/drawing/2014/main" id="{B6069A0D-2C12-27E6-728E-76CA5838B061}"/>
                </a:ext>
              </a:extLst>
            </p:cNvPr>
            <p:cNvSpPr txBox="1">
              <a:spLocks noChangeArrowheads="1"/>
            </p:cNvSpPr>
            <p:nvPr/>
          </p:nvSpPr>
          <p:spPr bwMode="gray">
            <a:xfrm>
              <a:off x="1207817" y="2291089"/>
              <a:ext cx="629023" cy="221599"/>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0" tIns="0" rIns="0" bIns="0" anchor="ctr">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ES" b="1" i="0" u="none" strike="noStrike" kern="1200" cap="all" spc="0" normalizeH="0" baseline="0" noProof="1">
                  <a:ln>
                    <a:noFill/>
                  </a:ln>
                  <a:solidFill>
                    <a:srgbClr val="535C75"/>
                  </a:solidFill>
                  <a:effectLst/>
                  <a:uLnTx/>
                  <a:uFillTx/>
                  <a:latin typeface="Arial" panose="020B0604020202020204" pitchFamily="34" charset="0"/>
                  <a:cs typeface="Arial" panose="020B0604020202020204" pitchFamily="34" charset="0"/>
                </a:rPr>
                <a:t>2017</a:t>
              </a:r>
              <a:endParaRPr kumimoji="0" lang="en-US" b="1" i="0" u="none" strike="noStrike" kern="1200" cap="none" spc="0" normalizeH="0" baseline="0" noProof="0" dirty="0">
                <a:ln>
                  <a:noFill/>
                </a:ln>
                <a:solidFill>
                  <a:srgbClr val="535C75"/>
                </a:solidFill>
                <a:effectLst/>
                <a:uLnTx/>
                <a:uFillTx/>
                <a:latin typeface="Arial" panose="020B0604020202020204" pitchFamily="34" charset="0"/>
                <a:cs typeface="Arial" panose="020B0604020202020204" pitchFamily="34" charset="0"/>
              </a:endParaRPr>
            </a:p>
          </p:txBody>
        </p:sp>
        <p:grpSp>
          <p:nvGrpSpPr>
            <p:cNvPr id="38" name="Group 90">
              <a:extLst>
                <a:ext uri="{FF2B5EF4-FFF2-40B4-BE49-F238E27FC236}">
                  <a16:creationId xmlns:a16="http://schemas.microsoft.com/office/drawing/2014/main" id="{585FFE8E-BC04-FCF1-0C8E-77358CD677B4}"/>
                </a:ext>
              </a:extLst>
            </p:cNvPr>
            <p:cNvGrpSpPr/>
            <p:nvPr/>
          </p:nvGrpSpPr>
          <p:grpSpPr>
            <a:xfrm>
              <a:off x="1174389" y="2679973"/>
              <a:ext cx="706802" cy="659265"/>
              <a:chOff x="8283105" y="5272842"/>
              <a:chExt cx="820132" cy="680239"/>
            </a:xfrm>
          </p:grpSpPr>
          <p:sp>
            <p:nvSpPr>
              <p:cNvPr id="41" name="Line 66">
                <a:extLst>
                  <a:ext uri="{FF2B5EF4-FFF2-40B4-BE49-F238E27FC236}">
                    <a16:creationId xmlns:a16="http://schemas.microsoft.com/office/drawing/2014/main" id="{A6695972-FC92-52C7-86FB-646B993E8837}"/>
                  </a:ext>
                </a:extLst>
              </p:cNvPr>
              <p:cNvSpPr>
                <a:spLocks noChangeShapeType="1"/>
              </p:cNvSpPr>
              <p:nvPr/>
            </p:nvSpPr>
            <p:spPr bwMode="auto">
              <a:xfrm flipV="1">
                <a:off x="8693171" y="5448780"/>
                <a:ext cx="0" cy="504301"/>
              </a:xfrm>
              <a:prstGeom prst="line">
                <a:avLst/>
              </a:prstGeom>
              <a:noFill/>
              <a:ln w="444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42" name="Freeform 67">
                <a:extLst>
                  <a:ext uri="{FF2B5EF4-FFF2-40B4-BE49-F238E27FC236}">
                    <a16:creationId xmlns:a16="http://schemas.microsoft.com/office/drawing/2014/main" id="{DCD69D9F-3664-6F83-BFC5-B92A21105962}"/>
                  </a:ext>
                </a:extLst>
              </p:cNvPr>
              <p:cNvSpPr>
                <a:spLocks/>
              </p:cNvSpPr>
              <p:nvPr/>
            </p:nvSpPr>
            <p:spPr bwMode="auto">
              <a:xfrm>
                <a:off x="8283105" y="5272842"/>
                <a:ext cx="820132" cy="172438"/>
              </a:xfrm>
              <a:custGeom>
                <a:avLst/>
                <a:gdLst>
                  <a:gd name="T0" fmla="*/ 330 w 330"/>
                  <a:gd name="T1" fmla="*/ 0 h 69"/>
                  <a:gd name="T2" fmla="*/ 165 w 330"/>
                  <a:gd name="T3" fmla="*/ 69 h 69"/>
                  <a:gd name="T4" fmla="*/ 0 w 330"/>
                  <a:gd name="T5" fmla="*/ 0 h 69"/>
                </a:gdLst>
                <a:ahLst/>
                <a:cxnLst>
                  <a:cxn ang="0">
                    <a:pos x="T0" y="T1"/>
                  </a:cxn>
                  <a:cxn ang="0">
                    <a:pos x="T2" y="T3"/>
                  </a:cxn>
                  <a:cxn ang="0">
                    <a:pos x="T4" y="T5"/>
                  </a:cxn>
                </a:cxnLst>
                <a:rect l="0" t="0" r="r" b="b"/>
                <a:pathLst>
                  <a:path w="330" h="69">
                    <a:moveTo>
                      <a:pt x="330" y="0"/>
                    </a:moveTo>
                    <a:cubicBezTo>
                      <a:pt x="288" y="43"/>
                      <a:pt x="229" y="69"/>
                      <a:pt x="165" y="69"/>
                    </a:cubicBezTo>
                    <a:cubicBezTo>
                      <a:pt x="100" y="69"/>
                      <a:pt x="42" y="43"/>
                      <a:pt x="0" y="0"/>
                    </a:cubicBezTo>
                  </a:path>
                </a:pathLst>
              </a:custGeom>
              <a:noFill/>
              <a:ln w="444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45" name="Grupo 44">
            <a:extLst>
              <a:ext uri="{FF2B5EF4-FFF2-40B4-BE49-F238E27FC236}">
                <a16:creationId xmlns:a16="http://schemas.microsoft.com/office/drawing/2014/main" id="{1E95E773-2755-002A-B346-E050ABC6B309}"/>
              </a:ext>
            </a:extLst>
          </p:cNvPr>
          <p:cNvGrpSpPr/>
          <p:nvPr/>
        </p:nvGrpSpPr>
        <p:grpSpPr>
          <a:xfrm>
            <a:off x="4548289" y="1695359"/>
            <a:ext cx="792000" cy="1366968"/>
            <a:chOff x="1131791" y="1972270"/>
            <a:chExt cx="792000" cy="1366968"/>
          </a:xfrm>
        </p:grpSpPr>
        <p:grpSp>
          <p:nvGrpSpPr>
            <p:cNvPr id="46" name="Grupo 45">
              <a:extLst>
                <a:ext uri="{FF2B5EF4-FFF2-40B4-BE49-F238E27FC236}">
                  <a16:creationId xmlns:a16="http://schemas.microsoft.com/office/drawing/2014/main" id="{E81921C7-ADF5-3AF0-34F3-EC755A6027EA}"/>
                </a:ext>
              </a:extLst>
            </p:cNvPr>
            <p:cNvGrpSpPr/>
            <p:nvPr/>
          </p:nvGrpSpPr>
          <p:grpSpPr>
            <a:xfrm>
              <a:off x="1131791" y="1972270"/>
              <a:ext cx="792000" cy="792000"/>
              <a:chOff x="827916" y="2711739"/>
              <a:chExt cx="1503305" cy="1503305"/>
            </a:xfrm>
          </p:grpSpPr>
          <p:sp>
            <p:nvSpPr>
              <p:cNvPr id="55" name="Elipse 54">
                <a:extLst>
                  <a:ext uri="{FF2B5EF4-FFF2-40B4-BE49-F238E27FC236}">
                    <a16:creationId xmlns:a16="http://schemas.microsoft.com/office/drawing/2014/main" id="{E5925D03-510B-565A-0D6B-2C072A1FCA0F}"/>
                  </a:ext>
                </a:extLst>
              </p:cNvPr>
              <p:cNvSpPr/>
              <p:nvPr/>
            </p:nvSpPr>
            <p:spPr>
              <a:xfrm>
                <a:off x="827916" y="2711739"/>
                <a:ext cx="1503305" cy="1503305"/>
              </a:xfrm>
              <a:prstGeom prst="ellipse">
                <a:avLst/>
              </a:prstGeom>
              <a:solidFill>
                <a:srgbClr val="1CA2AF"/>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58" name="Elipse 57">
                <a:extLst>
                  <a:ext uri="{FF2B5EF4-FFF2-40B4-BE49-F238E27FC236}">
                    <a16:creationId xmlns:a16="http://schemas.microsoft.com/office/drawing/2014/main" id="{AA642D1E-98E8-2F0A-F967-3C7CF146AD7F}"/>
                  </a:ext>
                </a:extLst>
              </p:cNvPr>
              <p:cNvSpPr/>
              <p:nvPr/>
            </p:nvSpPr>
            <p:spPr>
              <a:xfrm>
                <a:off x="957823" y="2841646"/>
                <a:ext cx="1243489" cy="124348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49" name="Text Box 3317">
              <a:extLst>
                <a:ext uri="{FF2B5EF4-FFF2-40B4-BE49-F238E27FC236}">
                  <a16:creationId xmlns:a16="http://schemas.microsoft.com/office/drawing/2014/main" id="{B84DA0EC-DDFD-8E5C-CA3C-9D8DF47A8B8A}"/>
                </a:ext>
              </a:extLst>
            </p:cNvPr>
            <p:cNvSpPr txBox="1">
              <a:spLocks noChangeArrowheads="1"/>
            </p:cNvSpPr>
            <p:nvPr/>
          </p:nvSpPr>
          <p:spPr bwMode="gray">
            <a:xfrm>
              <a:off x="1207817" y="2291089"/>
              <a:ext cx="629023" cy="221599"/>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0" tIns="0" rIns="0" bIns="0" anchor="ctr">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ES" b="1" i="0" u="none" strike="noStrike" kern="1200" cap="all" spc="0" normalizeH="0" baseline="0" noProof="1">
                  <a:ln>
                    <a:noFill/>
                  </a:ln>
                  <a:solidFill>
                    <a:srgbClr val="535C75"/>
                  </a:solidFill>
                  <a:effectLst/>
                  <a:uLnTx/>
                  <a:uFillTx/>
                  <a:latin typeface="Arial" panose="020B0604020202020204" pitchFamily="34" charset="0"/>
                  <a:cs typeface="Arial" panose="020B0604020202020204" pitchFamily="34" charset="0"/>
                </a:rPr>
                <a:t>2018</a:t>
              </a:r>
              <a:endParaRPr kumimoji="0" lang="en-US" b="1" i="0" u="none" strike="noStrike" kern="1200" cap="none" spc="0" normalizeH="0" baseline="0" noProof="0" dirty="0">
                <a:ln>
                  <a:noFill/>
                </a:ln>
                <a:solidFill>
                  <a:srgbClr val="535C75"/>
                </a:solidFill>
                <a:effectLst/>
                <a:uLnTx/>
                <a:uFillTx/>
                <a:latin typeface="Arial" panose="020B0604020202020204" pitchFamily="34" charset="0"/>
                <a:cs typeface="Arial" panose="020B0604020202020204" pitchFamily="34" charset="0"/>
              </a:endParaRPr>
            </a:p>
          </p:txBody>
        </p:sp>
        <p:grpSp>
          <p:nvGrpSpPr>
            <p:cNvPr id="50" name="Group 90">
              <a:extLst>
                <a:ext uri="{FF2B5EF4-FFF2-40B4-BE49-F238E27FC236}">
                  <a16:creationId xmlns:a16="http://schemas.microsoft.com/office/drawing/2014/main" id="{D2793863-569C-BCF2-7421-8CFFFFFADF3B}"/>
                </a:ext>
              </a:extLst>
            </p:cNvPr>
            <p:cNvGrpSpPr/>
            <p:nvPr/>
          </p:nvGrpSpPr>
          <p:grpSpPr>
            <a:xfrm>
              <a:off x="1174389" y="2679973"/>
              <a:ext cx="706802" cy="659265"/>
              <a:chOff x="8283105" y="5272842"/>
              <a:chExt cx="820132" cy="680239"/>
            </a:xfrm>
          </p:grpSpPr>
          <p:sp>
            <p:nvSpPr>
              <p:cNvPr id="51" name="Line 66">
                <a:extLst>
                  <a:ext uri="{FF2B5EF4-FFF2-40B4-BE49-F238E27FC236}">
                    <a16:creationId xmlns:a16="http://schemas.microsoft.com/office/drawing/2014/main" id="{22E9B5CB-E730-2F73-0E1F-13C9EBD24D03}"/>
                  </a:ext>
                </a:extLst>
              </p:cNvPr>
              <p:cNvSpPr>
                <a:spLocks noChangeShapeType="1"/>
              </p:cNvSpPr>
              <p:nvPr/>
            </p:nvSpPr>
            <p:spPr bwMode="auto">
              <a:xfrm flipV="1">
                <a:off x="8693171" y="5448780"/>
                <a:ext cx="0" cy="504301"/>
              </a:xfrm>
              <a:prstGeom prst="line">
                <a:avLst/>
              </a:prstGeom>
              <a:noFill/>
              <a:ln w="444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52" name="Freeform 67">
                <a:extLst>
                  <a:ext uri="{FF2B5EF4-FFF2-40B4-BE49-F238E27FC236}">
                    <a16:creationId xmlns:a16="http://schemas.microsoft.com/office/drawing/2014/main" id="{3EB55312-1186-7840-D0A8-90A09AF26E14}"/>
                  </a:ext>
                </a:extLst>
              </p:cNvPr>
              <p:cNvSpPr>
                <a:spLocks/>
              </p:cNvSpPr>
              <p:nvPr/>
            </p:nvSpPr>
            <p:spPr bwMode="auto">
              <a:xfrm>
                <a:off x="8283105" y="5272842"/>
                <a:ext cx="820132" cy="172438"/>
              </a:xfrm>
              <a:custGeom>
                <a:avLst/>
                <a:gdLst>
                  <a:gd name="T0" fmla="*/ 330 w 330"/>
                  <a:gd name="T1" fmla="*/ 0 h 69"/>
                  <a:gd name="T2" fmla="*/ 165 w 330"/>
                  <a:gd name="T3" fmla="*/ 69 h 69"/>
                  <a:gd name="T4" fmla="*/ 0 w 330"/>
                  <a:gd name="T5" fmla="*/ 0 h 69"/>
                </a:gdLst>
                <a:ahLst/>
                <a:cxnLst>
                  <a:cxn ang="0">
                    <a:pos x="T0" y="T1"/>
                  </a:cxn>
                  <a:cxn ang="0">
                    <a:pos x="T2" y="T3"/>
                  </a:cxn>
                  <a:cxn ang="0">
                    <a:pos x="T4" y="T5"/>
                  </a:cxn>
                </a:cxnLst>
                <a:rect l="0" t="0" r="r" b="b"/>
                <a:pathLst>
                  <a:path w="330" h="69">
                    <a:moveTo>
                      <a:pt x="330" y="0"/>
                    </a:moveTo>
                    <a:cubicBezTo>
                      <a:pt x="288" y="43"/>
                      <a:pt x="229" y="69"/>
                      <a:pt x="165" y="69"/>
                    </a:cubicBezTo>
                    <a:cubicBezTo>
                      <a:pt x="100" y="69"/>
                      <a:pt x="42" y="43"/>
                      <a:pt x="0" y="0"/>
                    </a:cubicBezTo>
                  </a:path>
                </a:pathLst>
              </a:custGeom>
              <a:noFill/>
              <a:ln w="444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59" name="Grupo 58">
            <a:extLst>
              <a:ext uri="{FF2B5EF4-FFF2-40B4-BE49-F238E27FC236}">
                <a16:creationId xmlns:a16="http://schemas.microsoft.com/office/drawing/2014/main" id="{467216D1-CDE2-F9E8-80E3-BDD772C37524}"/>
              </a:ext>
            </a:extLst>
          </p:cNvPr>
          <p:cNvGrpSpPr/>
          <p:nvPr/>
        </p:nvGrpSpPr>
        <p:grpSpPr>
          <a:xfrm>
            <a:off x="5682183" y="1695359"/>
            <a:ext cx="792000" cy="1366968"/>
            <a:chOff x="1131791" y="1972270"/>
            <a:chExt cx="792000" cy="1366968"/>
          </a:xfrm>
        </p:grpSpPr>
        <p:grpSp>
          <p:nvGrpSpPr>
            <p:cNvPr id="60" name="Grupo 59">
              <a:extLst>
                <a:ext uri="{FF2B5EF4-FFF2-40B4-BE49-F238E27FC236}">
                  <a16:creationId xmlns:a16="http://schemas.microsoft.com/office/drawing/2014/main" id="{3557572B-F613-5286-1C65-92E525254539}"/>
                </a:ext>
              </a:extLst>
            </p:cNvPr>
            <p:cNvGrpSpPr/>
            <p:nvPr/>
          </p:nvGrpSpPr>
          <p:grpSpPr>
            <a:xfrm>
              <a:off x="1131791" y="1972270"/>
              <a:ext cx="792000" cy="792000"/>
              <a:chOff x="827916" y="2711739"/>
              <a:chExt cx="1503305" cy="1503305"/>
            </a:xfrm>
          </p:grpSpPr>
          <p:sp>
            <p:nvSpPr>
              <p:cNvPr id="65" name="Elipse 64">
                <a:extLst>
                  <a:ext uri="{FF2B5EF4-FFF2-40B4-BE49-F238E27FC236}">
                    <a16:creationId xmlns:a16="http://schemas.microsoft.com/office/drawing/2014/main" id="{243FB16F-7B8F-6F6B-70D9-CCA9BBDD9F92}"/>
                  </a:ext>
                </a:extLst>
              </p:cNvPr>
              <p:cNvSpPr/>
              <p:nvPr/>
            </p:nvSpPr>
            <p:spPr>
              <a:xfrm>
                <a:off x="827916" y="2711739"/>
                <a:ext cx="1503305" cy="1503305"/>
              </a:xfrm>
              <a:prstGeom prst="ellipse">
                <a:avLst/>
              </a:prstGeom>
              <a:solidFill>
                <a:srgbClr val="1CA2AF"/>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67" name="Elipse 66">
                <a:extLst>
                  <a:ext uri="{FF2B5EF4-FFF2-40B4-BE49-F238E27FC236}">
                    <a16:creationId xmlns:a16="http://schemas.microsoft.com/office/drawing/2014/main" id="{2F0A4719-5041-E12E-D002-CE160E5CDF2B}"/>
                  </a:ext>
                </a:extLst>
              </p:cNvPr>
              <p:cNvSpPr/>
              <p:nvPr/>
            </p:nvSpPr>
            <p:spPr>
              <a:xfrm>
                <a:off x="957823" y="2841646"/>
                <a:ext cx="1243489" cy="124348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61" name="Text Box 3317">
              <a:extLst>
                <a:ext uri="{FF2B5EF4-FFF2-40B4-BE49-F238E27FC236}">
                  <a16:creationId xmlns:a16="http://schemas.microsoft.com/office/drawing/2014/main" id="{3CD9CFA8-1E18-8C26-968E-BE97FEECE080}"/>
                </a:ext>
              </a:extLst>
            </p:cNvPr>
            <p:cNvSpPr txBox="1">
              <a:spLocks noChangeArrowheads="1"/>
            </p:cNvSpPr>
            <p:nvPr/>
          </p:nvSpPr>
          <p:spPr bwMode="gray">
            <a:xfrm>
              <a:off x="1207817" y="2291089"/>
              <a:ext cx="629023" cy="221599"/>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0" tIns="0" rIns="0" bIns="0" anchor="ctr">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ES" b="1" i="0" u="none" strike="noStrike" kern="1200" cap="all" spc="0" normalizeH="0" baseline="0" noProof="1">
                  <a:ln>
                    <a:noFill/>
                  </a:ln>
                  <a:solidFill>
                    <a:srgbClr val="535C75"/>
                  </a:solidFill>
                  <a:effectLst/>
                  <a:uLnTx/>
                  <a:uFillTx/>
                  <a:latin typeface="Arial" panose="020B0604020202020204" pitchFamily="34" charset="0"/>
                  <a:cs typeface="Arial" panose="020B0604020202020204" pitchFamily="34" charset="0"/>
                </a:rPr>
                <a:t>2020</a:t>
              </a:r>
              <a:endParaRPr kumimoji="0" lang="en-US" b="1" i="0" u="none" strike="noStrike" kern="1200" cap="none" spc="0" normalizeH="0" baseline="0" noProof="0" dirty="0">
                <a:ln>
                  <a:noFill/>
                </a:ln>
                <a:solidFill>
                  <a:srgbClr val="535C75"/>
                </a:solidFill>
                <a:effectLst/>
                <a:uLnTx/>
                <a:uFillTx/>
                <a:latin typeface="Arial" panose="020B0604020202020204" pitchFamily="34" charset="0"/>
                <a:cs typeface="Arial" panose="020B0604020202020204" pitchFamily="34" charset="0"/>
              </a:endParaRPr>
            </a:p>
          </p:txBody>
        </p:sp>
        <p:grpSp>
          <p:nvGrpSpPr>
            <p:cNvPr id="62" name="Group 90">
              <a:extLst>
                <a:ext uri="{FF2B5EF4-FFF2-40B4-BE49-F238E27FC236}">
                  <a16:creationId xmlns:a16="http://schemas.microsoft.com/office/drawing/2014/main" id="{738BEA05-A6B1-4E07-2A7A-31232665FFD3}"/>
                </a:ext>
              </a:extLst>
            </p:cNvPr>
            <p:cNvGrpSpPr/>
            <p:nvPr/>
          </p:nvGrpSpPr>
          <p:grpSpPr>
            <a:xfrm>
              <a:off x="1174389" y="2679973"/>
              <a:ext cx="706802" cy="659265"/>
              <a:chOff x="8283105" y="5272842"/>
              <a:chExt cx="820132" cy="680239"/>
            </a:xfrm>
          </p:grpSpPr>
          <p:sp>
            <p:nvSpPr>
              <p:cNvPr id="63" name="Line 66">
                <a:extLst>
                  <a:ext uri="{FF2B5EF4-FFF2-40B4-BE49-F238E27FC236}">
                    <a16:creationId xmlns:a16="http://schemas.microsoft.com/office/drawing/2014/main" id="{6DEEAF0F-9790-A035-F9C6-A66CA4618C59}"/>
                  </a:ext>
                </a:extLst>
              </p:cNvPr>
              <p:cNvSpPr>
                <a:spLocks noChangeShapeType="1"/>
              </p:cNvSpPr>
              <p:nvPr/>
            </p:nvSpPr>
            <p:spPr bwMode="auto">
              <a:xfrm flipV="1">
                <a:off x="8693171" y="5448780"/>
                <a:ext cx="0" cy="504301"/>
              </a:xfrm>
              <a:prstGeom prst="line">
                <a:avLst/>
              </a:prstGeom>
              <a:noFill/>
              <a:ln w="444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64" name="Freeform 67">
                <a:extLst>
                  <a:ext uri="{FF2B5EF4-FFF2-40B4-BE49-F238E27FC236}">
                    <a16:creationId xmlns:a16="http://schemas.microsoft.com/office/drawing/2014/main" id="{D570D00E-714D-CE63-A02A-77F09FB53D43}"/>
                  </a:ext>
                </a:extLst>
              </p:cNvPr>
              <p:cNvSpPr>
                <a:spLocks/>
              </p:cNvSpPr>
              <p:nvPr/>
            </p:nvSpPr>
            <p:spPr bwMode="auto">
              <a:xfrm>
                <a:off x="8283105" y="5272842"/>
                <a:ext cx="820132" cy="172438"/>
              </a:xfrm>
              <a:custGeom>
                <a:avLst/>
                <a:gdLst>
                  <a:gd name="T0" fmla="*/ 330 w 330"/>
                  <a:gd name="T1" fmla="*/ 0 h 69"/>
                  <a:gd name="T2" fmla="*/ 165 w 330"/>
                  <a:gd name="T3" fmla="*/ 69 h 69"/>
                  <a:gd name="T4" fmla="*/ 0 w 330"/>
                  <a:gd name="T5" fmla="*/ 0 h 69"/>
                </a:gdLst>
                <a:ahLst/>
                <a:cxnLst>
                  <a:cxn ang="0">
                    <a:pos x="T0" y="T1"/>
                  </a:cxn>
                  <a:cxn ang="0">
                    <a:pos x="T2" y="T3"/>
                  </a:cxn>
                  <a:cxn ang="0">
                    <a:pos x="T4" y="T5"/>
                  </a:cxn>
                </a:cxnLst>
                <a:rect l="0" t="0" r="r" b="b"/>
                <a:pathLst>
                  <a:path w="330" h="69">
                    <a:moveTo>
                      <a:pt x="330" y="0"/>
                    </a:moveTo>
                    <a:cubicBezTo>
                      <a:pt x="288" y="43"/>
                      <a:pt x="229" y="69"/>
                      <a:pt x="165" y="69"/>
                    </a:cubicBezTo>
                    <a:cubicBezTo>
                      <a:pt x="100" y="69"/>
                      <a:pt x="42" y="43"/>
                      <a:pt x="0" y="0"/>
                    </a:cubicBezTo>
                  </a:path>
                </a:pathLst>
              </a:custGeom>
              <a:noFill/>
              <a:ln w="444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68" name="Grupo 67">
            <a:extLst>
              <a:ext uri="{FF2B5EF4-FFF2-40B4-BE49-F238E27FC236}">
                <a16:creationId xmlns:a16="http://schemas.microsoft.com/office/drawing/2014/main" id="{691ACDB7-BFE4-FF6A-A4CF-6A82856BBBDE}"/>
              </a:ext>
            </a:extLst>
          </p:cNvPr>
          <p:cNvGrpSpPr/>
          <p:nvPr/>
        </p:nvGrpSpPr>
        <p:grpSpPr>
          <a:xfrm>
            <a:off x="6816077" y="1695359"/>
            <a:ext cx="792000" cy="1366968"/>
            <a:chOff x="1131791" y="1972270"/>
            <a:chExt cx="792000" cy="1366968"/>
          </a:xfrm>
        </p:grpSpPr>
        <p:grpSp>
          <p:nvGrpSpPr>
            <p:cNvPr id="69" name="Grupo 68">
              <a:extLst>
                <a:ext uri="{FF2B5EF4-FFF2-40B4-BE49-F238E27FC236}">
                  <a16:creationId xmlns:a16="http://schemas.microsoft.com/office/drawing/2014/main" id="{68F9D50E-76A7-D875-170B-20DBDA78788E}"/>
                </a:ext>
              </a:extLst>
            </p:cNvPr>
            <p:cNvGrpSpPr/>
            <p:nvPr/>
          </p:nvGrpSpPr>
          <p:grpSpPr>
            <a:xfrm>
              <a:off x="1131791" y="1972270"/>
              <a:ext cx="792000" cy="792000"/>
              <a:chOff x="827916" y="2711739"/>
              <a:chExt cx="1503305" cy="1503305"/>
            </a:xfrm>
          </p:grpSpPr>
          <p:sp>
            <p:nvSpPr>
              <p:cNvPr id="75" name="Elipse 74">
                <a:extLst>
                  <a:ext uri="{FF2B5EF4-FFF2-40B4-BE49-F238E27FC236}">
                    <a16:creationId xmlns:a16="http://schemas.microsoft.com/office/drawing/2014/main" id="{7319CA12-4356-BED5-FF2B-72ACAC5DB49F}"/>
                  </a:ext>
                </a:extLst>
              </p:cNvPr>
              <p:cNvSpPr/>
              <p:nvPr/>
            </p:nvSpPr>
            <p:spPr>
              <a:xfrm>
                <a:off x="827916" y="2711739"/>
                <a:ext cx="1503305" cy="1503305"/>
              </a:xfrm>
              <a:prstGeom prst="ellipse">
                <a:avLst/>
              </a:prstGeom>
              <a:solidFill>
                <a:srgbClr val="1CA2AF"/>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76" name="Elipse 75">
                <a:extLst>
                  <a:ext uri="{FF2B5EF4-FFF2-40B4-BE49-F238E27FC236}">
                    <a16:creationId xmlns:a16="http://schemas.microsoft.com/office/drawing/2014/main" id="{14E0A8C4-F32D-B22D-B641-022694ABA06F}"/>
                  </a:ext>
                </a:extLst>
              </p:cNvPr>
              <p:cNvSpPr/>
              <p:nvPr/>
            </p:nvSpPr>
            <p:spPr>
              <a:xfrm>
                <a:off x="957823" y="2841646"/>
                <a:ext cx="1243489" cy="124348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70" name="Text Box 3317">
              <a:extLst>
                <a:ext uri="{FF2B5EF4-FFF2-40B4-BE49-F238E27FC236}">
                  <a16:creationId xmlns:a16="http://schemas.microsoft.com/office/drawing/2014/main" id="{17C9AF30-50B2-4549-9257-BB696B25A0BF}"/>
                </a:ext>
              </a:extLst>
            </p:cNvPr>
            <p:cNvSpPr txBox="1">
              <a:spLocks noChangeArrowheads="1"/>
            </p:cNvSpPr>
            <p:nvPr/>
          </p:nvSpPr>
          <p:spPr bwMode="gray">
            <a:xfrm>
              <a:off x="1207817" y="2291089"/>
              <a:ext cx="629023" cy="221599"/>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0" tIns="0" rIns="0" bIns="0" anchor="ctr">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ES" b="1" i="0" u="none" strike="noStrike" kern="1200" cap="all" spc="0" normalizeH="0" baseline="0" noProof="1">
                  <a:ln>
                    <a:noFill/>
                  </a:ln>
                  <a:solidFill>
                    <a:srgbClr val="535C75"/>
                  </a:solidFill>
                  <a:effectLst/>
                  <a:uLnTx/>
                  <a:uFillTx/>
                  <a:latin typeface="Arial" panose="020B0604020202020204" pitchFamily="34" charset="0"/>
                  <a:cs typeface="Arial" panose="020B0604020202020204" pitchFamily="34" charset="0"/>
                </a:rPr>
                <a:t>2021</a:t>
              </a:r>
              <a:endParaRPr kumimoji="0" lang="en-US" b="1" i="0" u="none" strike="noStrike" kern="1200" cap="none" spc="0" normalizeH="0" baseline="0" noProof="0" dirty="0">
                <a:ln>
                  <a:noFill/>
                </a:ln>
                <a:solidFill>
                  <a:srgbClr val="535C75"/>
                </a:solidFill>
                <a:effectLst/>
                <a:uLnTx/>
                <a:uFillTx/>
                <a:latin typeface="Arial" panose="020B0604020202020204" pitchFamily="34" charset="0"/>
                <a:cs typeface="Arial" panose="020B0604020202020204" pitchFamily="34" charset="0"/>
              </a:endParaRPr>
            </a:p>
          </p:txBody>
        </p:sp>
        <p:grpSp>
          <p:nvGrpSpPr>
            <p:cNvPr id="71" name="Group 90">
              <a:extLst>
                <a:ext uri="{FF2B5EF4-FFF2-40B4-BE49-F238E27FC236}">
                  <a16:creationId xmlns:a16="http://schemas.microsoft.com/office/drawing/2014/main" id="{2BB84F3D-1361-F0BE-DDD1-DC3BBAD639A3}"/>
                </a:ext>
              </a:extLst>
            </p:cNvPr>
            <p:cNvGrpSpPr/>
            <p:nvPr/>
          </p:nvGrpSpPr>
          <p:grpSpPr>
            <a:xfrm>
              <a:off x="1174389" y="2679973"/>
              <a:ext cx="706802" cy="659265"/>
              <a:chOff x="8283105" y="5272842"/>
              <a:chExt cx="820132" cy="680239"/>
            </a:xfrm>
          </p:grpSpPr>
          <p:sp>
            <p:nvSpPr>
              <p:cNvPr id="73" name="Line 66">
                <a:extLst>
                  <a:ext uri="{FF2B5EF4-FFF2-40B4-BE49-F238E27FC236}">
                    <a16:creationId xmlns:a16="http://schemas.microsoft.com/office/drawing/2014/main" id="{FA72F8C6-45C0-F633-6282-B9AC0BBA997B}"/>
                  </a:ext>
                </a:extLst>
              </p:cNvPr>
              <p:cNvSpPr>
                <a:spLocks noChangeShapeType="1"/>
              </p:cNvSpPr>
              <p:nvPr/>
            </p:nvSpPr>
            <p:spPr bwMode="auto">
              <a:xfrm flipV="1">
                <a:off x="8693171" y="5448780"/>
                <a:ext cx="0" cy="504301"/>
              </a:xfrm>
              <a:prstGeom prst="line">
                <a:avLst/>
              </a:prstGeom>
              <a:noFill/>
              <a:ln w="444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74" name="Freeform 67">
                <a:extLst>
                  <a:ext uri="{FF2B5EF4-FFF2-40B4-BE49-F238E27FC236}">
                    <a16:creationId xmlns:a16="http://schemas.microsoft.com/office/drawing/2014/main" id="{65D13E35-6434-1A07-EE2F-BAB8C425AED1}"/>
                  </a:ext>
                </a:extLst>
              </p:cNvPr>
              <p:cNvSpPr>
                <a:spLocks/>
              </p:cNvSpPr>
              <p:nvPr/>
            </p:nvSpPr>
            <p:spPr bwMode="auto">
              <a:xfrm>
                <a:off x="8283105" y="5272842"/>
                <a:ext cx="820132" cy="172438"/>
              </a:xfrm>
              <a:custGeom>
                <a:avLst/>
                <a:gdLst>
                  <a:gd name="T0" fmla="*/ 330 w 330"/>
                  <a:gd name="T1" fmla="*/ 0 h 69"/>
                  <a:gd name="T2" fmla="*/ 165 w 330"/>
                  <a:gd name="T3" fmla="*/ 69 h 69"/>
                  <a:gd name="T4" fmla="*/ 0 w 330"/>
                  <a:gd name="T5" fmla="*/ 0 h 69"/>
                </a:gdLst>
                <a:ahLst/>
                <a:cxnLst>
                  <a:cxn ang="0">
                    <a:pos x="T0" y="T1"/>
                  </a:cxn>
                  <a:cxn ang="0">
                    <a:pos x="T2" y="T3"/>
                  </a:cxn>
                  <a:cxn ang="0">
                    <a:pos x="T4" y="T5"/>
                  </a:cxn>
                </a:cxnLst>
                <a:rect l="0" t="0" r="r" b="b"/>
                <a:pathLst>
                  <a:path w="330" h="69">
                    <a:moveTo>
                      <a:pt x="330" y="0"/>
                    </a:moveTo>
                    <a:cubicBezTo>
                      <a:pt x="288" y="43"/>
                      <a:pt x="229" y="69"/>
                      <a:pt x="165" y="69"/>
                    </a:cubicBezTo>
                    <a:cubicBezTo>
                      <a:pt x="100" y="69"/>
                      <a:pt x="42" y="43"/>
                      <a:pt x="0" y="0"/>
                    </a:cubicBezTo>
                  </a:path>
                </a:pathLst>
              </a:custGeom>
              <a:noFill/>
              <a:ln w="444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77" name="Grupo 76">
            <a:extLst>
              <a:ext uri="{FF2B5EF4-FFF2-40B4-BE49-F238E27FC236}">
                <a16:creationId xmlns:a16="http://schemas.microsoft.com/office/drawing/2014/main" id="{C988E79C-DE33-3B9D-A13F-CC94527CD62C}"/>
              </a:ext>
            </a:extLst>
          </p:cNvPr>
          <p:cNvGrpSpPr/>
          <p:nvPr/>
        </p:nvGrpSpPr>
        <p:grpSpPr>
          <a:xfrm>
            <a:off x="7949971" y="1695359"/>
            <a:ext cx="792000" cy="1366968"/>
            <a:chOff x="1131791" y="1972270"/>
            <a:chExt cx="792000" cy="1366968"/>
          </a:xfrm>
        </p:grpSpPr>
        <p:grpSp>
          <p:nvGrpSpPr>
            <p:cNvPr id="78" name="Grupo 77">
              <a:extLst>
                <a:ext uri="{FF2B5EF4-FFF2-40B4-BE49-F238E27FC236}">
                  <a16:creationId xmlns:a16="http://schemas.microsoft.com/office/drawing/2014/main" id="{E4DE690E-5ED1-BC74-C23E-B134F2FFC7D1}"/>
                </a:ext>
              </a:extLst>
            </p:cNvPr>
            <p:cNvGrpSpPr/>
            <p:nvPr/>
          </p:nvGrpSpPr>
          <p:grpSpPr>
            <a:xfrm>
              <a:off x="1131791" y="1972270"/>
              <a:ext cx="792000" cy="792000"/>
              <a:chOff x="827916" y="2711739"/>
              <a:chExt cx="1503305" cy="1503305"/>
            </a:xfrm>
          </p:grpSpPr>
          <p:sp>
            <p:nvSpPr>
              <p:cNvPr id="83" name="Elipse 82">
                <a:extLst>
                  <a:ext uri="{FF2B5EF4-FFF2-40B4-BE49-F238E27FC236}">
                    <a16:creationId xmlns:a16="http://schemas.microsoft.com/office/drawing/2014/main" id="{28B70386-48A8-CCB5-7A9F-617CF39F4540}"/>
                  </a:ext>
                </a:extLst>
              </p:cNvPr>
              <p:cNvSpPr/>
              <p:nvPr/>
            </p:nvSpPr>
            <p:spPr>
              <a:xfrm>
                <a:off x="827916" y="2711739"/>
                <a:ext cx="1503305" cy="1503305"/>
              </a:xfrm>
              <a:prstGeom prst="ellipse">
                <a:avLst/>
              </a:prstGeom>
              <a:solidFill>
                <a:srgbClr val="1CA2AF"/>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84" name="Elipse 83">
                <a:extLst>
                  <a:ext uri="{FF2B5EF4-FFF2-40B4-BE49-F238E27FC236}">
                    <a16:creationId xmlns:a16="http://schemas.microsoft.com/office/drawing/2014/main" id="{044CC9DD-A4C1-C237-8A78-F775895A3DF4}"/>
                  </a:ext>
                </a:extLst>
              </p:cNvPr>
              <p:cNvSpPr/>
              <p:nvPr/>
            </p:nvSpPr>
            <p:spPr>
              <a:xfrm>
                <a:off x="957823" y="2841646"/>
                <a:ext cx="1243489" cy="124348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79" name="Text Box 3317">
              <a:extLst>
                <a:ext uri="{FF2B5EF4-FFF2-40B4-BE49-F238E27FC236}">
                  <a16:creationId xmlns:a16="http://schemas.microsoft.com/office/drawing/2014/main" id="{1EA6846F-BE1E-0807-D5E7-89CC85F3E2C7}"/>
                </a:ext>
              </a:extLst>
            </p:cNvPr>
            <p:cNvSpPr txBox="1">
              <a:spLocks noChangeArrowheads="1"/>
            </p:cNvSpPr>
            <p:nvPr/>
          </p:nvSpPr>
          <p:spPr bwMode="gray">
            <a:xfrm>
              <a:off x="1207817" y="2291089"/>
              <a:ext cx="629023" cy="221599"/>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0" tIns="0" rIns="0" bIns="0" anchor="ctr">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ES" b="1" i="0" u="none" strike="noStrike" kern="1200" cap="all" spc="0" normalizeH="0" baseline="0" noProof="1">
                  <a:ln>
                    <a:noFill/>
                  </a:ln>
                  <a:solidFill>
                    <a:srgbClr val="535C75"/>
                  </a:solidFill>
                  <a:effectLst/>
                  <a:uLnTx/>
                  <a:uFillTx/>
                  <a:latin typeface="Arial" panose="020B0604020202020204" pitchFamily="34" charset="0"/>
                  <a:cs typeface="Arial" panose="020B0604020202020204" pitchFamily="34" charset="0"/>
                </a:rPr>
                <a:t>2022</a:t>
              </a:r>
              <a:endParaRPr kumimoji="0" lang="en-US" b="1" i="0" u="none" strike="noStrike" kern="1200" cap="none" spc="0" normalizeH="0" baseline="0" noProof="0" dirty="0">
                <a:ln>
                  <a:noFill/>
                </a:ln>
                <a:solidFill>
                  <a:srgbClr val="535C75"/>
                </a:solidFill>
                <a:effectLst/>
                <a:uLnTx/>
                <a:uFillTx/>
                <a:latin typeface="Arial" panose="020B0604020202020204" pitchFamily="34" charset="0"/>
                <a:cs typeface="Arial" panose="020B0604020202020204" pitchFamily="34" charset="0"/>
              </a:endParaRPr>
            </a:p>
          </p:txBody>
        </p:sp>
        <p:grpSp>
          <p:nvGrpSpPr>
            <p:cNvPr id="80" name="Group 90">
              <a:extLst>
                <a:ext uri="{FF2B5EF4-FFF2-40B4-BE49-F238E27FC236}">
                  <a16:creationId xmlns:a16="http://schemas.microsoft.com/office/drawing/2014/main" id="{C20E16C3-54E4-B7A6-16E2-E52BAC7EF3C5}"/>
                </a:ext>
              </a:extLst>
            </p:cNvPr>
            <p:cNvGrpSpPr/>
            <p:nvPr/>
          </p:nvGrpSpPr>
          <p:grpSpPr>
            <a:xfrm>
              <a:off x="1174389" y="2679973"/>
              <a:ext cx="706802" cy="659265"/>
              <a:chOff x="8283105" y="5272842"/>
              <a:chExt cx="820132" cy="680239"/>
            </a:xfrm>
          </p:grpSpPr>
          <p:sp>
            <p:nvSpPr>
              <p:cNvPr id="81" name="Line 66">
                <a:extLst>
                  <a:ext uri="{FF2B5EF4-FFF2-40B4-BE49-F238E27FC236}">
                    <a16:creationId xmlns:a16="http://schemas.microsoft.com/office/drawing/2014/main" id="{89B3D836-0893-31AA-4E14-215A5E644214}"/>
                  </a:ext>
                </a:extLst>
              </p:cNvPr>
              <p:cNvSpPr>
                <a:spLocks noChangeShapeType="1"/>
              </p:cNvSpPr>
              <p:nvPr/>
            </p:nvSpPr>
            <p:spPr bwMode="auto">
              <a:xfrm flipV="1">
                <a:off x="8693171" y="5448780"/>
                <a:ext cx="0" cy="504301"/>
              </a:xfrm>
              <a:prstGeom prst="line">
                <a:avLst/>
              </a:prstGeom>
              <a:noFill/>
              <a:ln w="444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82" name="Freeform 67">
                <a:extLst>
                  <a:ext uri="{FF2B5EF4-FFF2-40B4-BE49-F238E27FC236}">
                    <a16:creationId xmlns:a16="http://schemas.microsoft.com/office/drawing/2014/main" id="{1869B5E9-0326-C88A-3F51-6D6B976B1F9C}"/>
                  </a:ext>
                </a:extLst>
              </p:cNvPr>
              <p:cNvSpPr>
                <a:spLocks/>
              </p:cNvSpPr>
              <p:nvPr/>
            </p:nvSpPr>
            <p:spPr bwMode="auto">
              <a:xfrm>
                <a:off x="8283105" y="5272842"/>
                <a:ext cx="820132" cy="172438"/>
              </a:xfrm>
              <a:custGeom>
                <a:avLst/>
                <a:gdLst>
                  <a:gd name="T0" fmla="*/ 330 w 330"/>
                  <a:gd name="T1" fmla="*/ 0 h 69"/>
                  <a:gd name="T2" fmla="*/ 165 w 330"/>
                  <a:gd name="T3" fmla="*/ 69 h 69"/>
                  <a:gd name="T4" fmla="*/ 0 w 330"/>
                  <a:gd name="T5" fmla="*/ 0 h 69"/>
                </a:gdLst>
                <a:ahLst/>
                <a:cxnLst>
                  <a:cxn ang="0">
                    <a:pos x="T0" y="T1"/>
                  </a:cxn>
                  <a:cxn ang="0">
                    <a:pos x="T2" y="T3"/>
                  </a:cxn>
                  <a:cxn ang="0">
                    <a:pos x="T4" y="T5"/>
                  </a:cxn>
                </a:cxnLst>
                <a:rect l="0" t="0" r="r" b="b"/>
                <a:pathLst>
                  <a:path w="330" h="69">
                    <a:moveTo>
                      <a:pt x="330" y="0"/>
                    </a:moveTo>
                    <a:cubicBezTo>
                      <a:pt x="288" y="43"/>
                      <a:pt x="229" y="69"/>
                      <a:pt x="165" y="69"/>
                    </a:cubicBezTo>
                    <a:cubicBezTo>
                      <a:pt x="100" y="69"/>
                      <a:pt x="42" y="43"/>
                      <a:pt x="0" y="0"/>
                    </a:cubicBezTo>
                  </a:path>
                </a:pathLst>
              </a:custGeom>
              <a:noFill/>
              <a:ln w="444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85" name="Grupo 84">
            <a:extLst>
              <a:ext uri="{FF2B5EF4-FFF2-40B4-BE49-F238E27FC236}">
                <a16:creationId xmlns:a16="http://schemas.microsoft.com/office/drawing/2014/main" id="{0EDC847B-5DA1-CF25-5DA0-3ACC8E5FE86F}"/>
              </a:ext>
            </a:extLst>
          </p:cNvPr>
          <p:cNvGrpSpPr/>
          <p:nvPr/>
        </p:nvGrpSpPr>
        <p:grpSpPr>
          <a:xfrm>
            <a:off x="9083865" y="1695359"/>
            <a:ext cx="792000" cy="1366968"/>
            <a:chOff x="1131791" y="1972270"/>
            <a:chExt cx="792000" cy="1366968"/>
          </a:xfrm>
        </p:grpSpPr>
        <p:grpSp>
          <p:nvGrpSpPr>
            <p:cNvPr id="86" name="Grupo 85">
              <a:extLst>
                <a:ext uri="{FF2B5EF4-FFF2-40B4-BE49-F238E27FC236}">
                  <a16:creationId xmlns:a16="http://schemas.microsoft.com/office/drawing/2014/main" id="{ECBD5790-5574-CF26-A9FE-6F808ED10555}"/>
                </a:ext>
              </a:extLst>
            </p:cNvPr>
            <p:cNvGrpSpPr/>
            <p:nvPr/>
          </p:nvGrpSpPr>
          <p:grpSpPr>
            <a:xfrm>
              <a:off x="1131791" y="1972270"/>
              <a:ext cx="792000" cy="792000"/>
              <a:chOff x="827916" y="2711739"/>
              <a:chExt cx="1503305" cy="1503305"/>
            </a:xfrm>
          </p:grpSpPr>
          <p:sp>
            <p:nvSpPr>
              <p:cNvPr id="91" name="Elipse 90">
                <a:extLst>
                  <a:ext uri="{FF2B5EF4-FFF2-40B4-BE49-F238E27FC236}">
                    <a16:creationId xmlns:a16="http://schemas.microsoft.com/office/drawing/2014/main" id="{D46AE4D9-1C6B-0B64-1905-FAD7B57D3106}"/>
                  </a:ext>
                </a:extLst>
              </p:cNvPr>
              <p:cNvSpPr/>
              <p:nvPr/>
            </p:nvSpPr>
            <p:spPr>
              <a:xfrm>
                <a:off x="827916" y="2711739"/>
                <a:ext cx="1503305" cy="1503305"/>
              </a:xfrm>
              <a:prstGeom prst="ellipse">
                <a:avLst/>
              </a:prstGeom>
              <a:solidFill>
                <a:srgbClr val="1CA2AF"/>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92" name="Elipse 91">
                <a:extLst>
                  <a:ext uri="{FF2B5EF4-FFF2-40B4-BE49-F238E27FC236}">
                    <a16:creationId xmlns:a16="http://schemas.microsoft.com/office/drawing/2014/main" id="{443667E8-5BDC-01C9-C9B1-D94D262078DB}"/>
                  </a:ext>
                </a:extLst>
              </p:cNvPr>
              <p:cNvSpPr/>
              <p:nvPr/>
            </p:nvSpPr>
            <p:spPr>
              <a:xfrm>
                <a:off x="957823" y="2841646"/>
                <a:ext cx="1243489" cy="124348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87" name="Text Box 3317">
              <a:extLst>
                <a:ext uri="{FF2B5EF4-FFF2-40B4-BE49-F238E27FC236}">
                  <a16:creationId xmlns:a16="http://schemas.microsoft.com/office/drawing/2014/main" id="{53AFD021-63F7-1EFE-BAAE-BA88CEFF33F7}"/>
                </a:ext>
              </a:extLst>
            </p:cNvPr>
            <p:cNvSpPr txBox="1">
              <a:spLocks noChangeArrowheads="1"/>
            </p:cNvSpPr>
            <p:nvPr/>
          </p:nvSpPr>
          <p:spPr bwMode="gray">
            <a:xfrm>
              <a:off x="1207817" y="2291089"/>
              <a:ext cx="629023" cy="221599"/>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0" tIns="0" rIns="0" bIns="0" anchor="ctr">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ES" b="1" i="0" u="none" strike="noStrike" kern="1200" cap="all" spc="0" normalizeH="0" baseline="0" noProof="1">
                  <a:ln>
                    <a:noFill/>
                  </a:ln>
                  <a:solidFill>
                    <a:srgbClr val="535C75"/>
                  </a:solidFill>
                  <a:effectLst/>
                  <a:uLnTx/>
                  <a:uFillTx/>
                  <a:latin typeface="Arial" panose="020B0604020202020204" pitchFamily="34" charset="0"/>
                  <a:cs typeface="Arial" panose="020B0604020202020204" pitchFamily="34" charset="0"/>
                </a:rPr>
                <a:t>2023</a:t>
              </a:r>
              <a:endParaRPr kumimoji="0" lang="en-US" b="1" i="0" u="none" strike="noStrike" kern="1200" cap="none" spc="0" normalizeH="0" baseline="0" noProof="0" dirty="0">
                <a:ln>
                  <a:noFill/>
                </a:ln>
                <a:solidFill>
                  <a:srgbClr val="535C75"/>
                </a:solidFill>
                <a:effectLst/>
                <a:uLnTx/>
                <a:uFillTx/>
                <a:latin typeface="Arial" panose="020B0604020202020204" pitchFamily="34" charset="0"/>
                <a:cs typeface="Arial" panose="020B0604020202020204" pitchFamily="34" charset="0"/>
              </a:endParaRPr>
            </a:p>
          </p:txBody>
        </p:sp>
        <p:grpSp>
          <p:nvGrpSpPr>
            <p:cNvPr id="88" name="Group 90">
              <a:extLst>
                <a:ext uri="{FF2B5EF4-FFF2-40B4-BE49-F238E27FC236}">
                  <a16:creationId xmlns:a16="http://schemas.microsoft.com/office/drawing/2014/main" id="{77D3A313-69EF-28D0-32EA-43CE6803DC76}"/>
                </a:ext>
              </a:extLst>
            </p:cNvPr>
            <p:cNvGrpSpPr/>
            <p:nvPr/>
          </p:nvGrpSpPr>
          <p:grpSpPr>
            <a:xfrm>
              <a:off x="1174389" y="2679973"/>
              <a:ext cx="706802" cy="659265"/>
              <a:chOff x="8283105" y="5272842"/>
              <a:chExt cx="820132" cy="680239"/>
            </a:xfrm>
          </p:grpSpPr>
          <p:sp>
            <p:nvSpPr>
              <p:cNvPr id="89" name="Line 66">
                <a:extLst>
                  <a:ext uri="{FF2B5EF4-FFF2-40B4-BE49-F238E27FC236}">
                    <a16:creationId xmlns:a16="http://schemas.microsoft.com/office/drawing/2014/main" id="{C0441A59-19FB-9DDC-85D0-A984D34365F0}"/>
                  </a:ext>
                </a:extLst>
              </p:cNvPr>
              <p:cNvSpPr>
                <a:spLocks noChangeShapeType="1"/>
              </p:cNvSpPr>
              <p:nvPr/>
            </p:nvSpPr>
            <p:spPr bwMode="auto">
              <a:xfrm flipV="1">
                <a:off x="8693171" y="5448780"/>
                <a:ext cx="0" cy="504301"/>
              </a:xfrm>
              <a:prstGeom prst="line">
                <a:avLst/>
              </a:prstGeom>
              <a:noFill/>
              <a:ln w="444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90" name="Freeform 67">
                <a:extLst>
                  <a:ext uri="{FF2B5EF4-FFF2-40B4-BE49-F238E27FC236}">
                    <a16:creationId xmlns:a16="http://schemas.microsoft.com/office/drawing/2014/main" id="{4D7F9624-B423-F088-957D-9157813DE6B6}"/>
                  </a:ext>
                </a:extLst>
              </p:cNvPr>
              <p:cNvSpPr>
                <a:spLocks/>
              </p:cNvSpPr>
              <p:nvPr/>
            </p:nvSpPr>
            <p:spPr bwMode="auto">
              <a:xfrm>
                <a:off x="8283105" y="5272842"/>
                <a:ext cx="820132" cy="172438"/>
              </a:xfrm>
              <a:custGeom>
                <a:avLst/>
                <a:gdLst>
                  <a:gd name="T0" fmla="*/ 330 w 330"/>
                  <a:gd name="T1" fmla="*/ 0 h 69"/>
                  <a:gd name="T2" fmla="*/ 165 w 330"/>
                  <a:gd name="T3" fmla="*/ 69 h 69"/>
                  <a:gd name="T4" fmla="*/ 0 w 330"/>
                  <a:gd name="T5" fmla="*/ 0 h 69"/>
                </a:gdLst>
                <a:ahLst/>
                <a:cxnLst>
                  <a:cxn ang="0">
                    <a:pos x="T0" y="T1"/>
                  </a:cxn>
                  <a:cxn ang="0">
                    <a:pos x="T2" y="T3"/>
                  </a:cxn>
                  <a:cxn ang="0">
                    <a:pos x="T4" y="T5"/>
                  </a:cxn>
                </a:cxnLst>
                <a:rect l="0" t="0" r="r" b="b"/>
                <a:pathLst>
                  <a:path w="330" h="69">
                    <a:moveTo>
                      <a:pt x="330" y="0"/>
                    </a:moveTo>
                    <a:cubicBezTo>
                      <a:pt x="288" y="43"/>
                      <a:pt x="229" y="69"/>
                      <a:pt x="165" y="69"/>
                    </a:cubicBezTo>
                    <a:cubicBezTo>
                      <a:pt x="100" y="69"/>
                      <a:pt x="42" y="43"/>
                      <a:pt x="0" y="0"/>
                    </a:cubicBezTo>
                  </a:path>
                </a:pathLst>
              </a:custGeom>
              <a:noFill/>
              <a:ln w="444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93" name="Grupo 92">
            <a:extLst>
              <a:ext uri="{FF2B5EF4-FFF2-40B4-BE49-F238E27FC236}">
                <a16:creationId xmlns:a16="http://schemas.microsoft.com/office/drawing/2014/main" id="{C755B644-6253-40F7-FCEE-37A85F512E47}"/>
              </a:ext>
            </a:extLst>
          </p:cNvPr>
          <p:cNvGrpSpPr/>
          <p:nvPr/>
        </p:nvGrpSpPr>
        <p:grpSpPr>
          <a:xfrm>
            <a:off x="10217759" y="1695359"/>
            <a:ext cx="792000" cy="1366968"/>
            <a:chOff x="1131791" y="1972270"/>
            <a:chExt cx="792000" cy="1366968"/>
          </a:xfrm>
        </p:grpSpPr>
        <p:grpSp>
          <p:nvGrpSpPr>
            <p:cNvPr id="94" name="Grupo 93">
              <a:extLst>
                <a:ext uri="{FF2B5EF4-FFF2-40B4-BE49-F238E27FC236}">
                  <a16:creationId xmlns:a16="http://schemas.microsoft.com/office/drawing/2014/main" id="{DCE71A8E-BFE5-3C03-8A91-9ED7DDAEA1BF}"/>
                </a:ext>
              </a:extLst>
            </p:cNvPr>
            <p:cNvGrpSpPr/>
            <p:nvPr/>
          </p:nvGrpSpPr>
          <p:grpSpPr>
            <a:xfrm>
              <a:off x="1131791" y="1972270"/>
              <a:ext cx="792000" cy="792000"/>
              <a:chOff x="827916" y="2711739"/>
              <a:chExt cx="1503305" cy="1503305"/>
            </a:xfrm>
          </p:grpSpPr>
          <p:sp>
            <p:nvSpPr>
              <p:cNvPr id="99" name="Elipse 98">
                <a:extLst>
                  <a:ext uri="{FF2B5EF4-FFF2-40B4-BE49-F238E27FC236}">
                    <a16:creationId xmlns:a16="http://schemas.microsoft.com/office/drawing/2014/main" id="{34549392-6E0C-0D00-047B-53F6FC7FEBC8}"/>
                  </a:ext>
                </a:extLst>
              </p:cNvPr>
              <p:cNvSpPr/>
              <p:nvPr/>
            </p:nvSpPr>
            <p:spPr>
              <a:xfrm>
                <a:off x="827916" y="2711739"/>
                <a:ext cx="1503305" cy="1503305"/>
              </a:xfrm>
              <a:prstGeom prst="ellipse">
                <a:avLst/>
              </a:prstGeom>
              <a:solidFill>
                <a:srgbClr val="1CA2AF"/>
              </a:solidFill>
              <a:ln>
                <a:noFill/>
              </a:ln>
              <a:effectLst>
                <a:outerShdw blurRad="57150" dist="19050" dir="5400000" algn="ctr" rotWithShape="0">
                  <a:srgbClr val="000000">
                    <a:alpha val="63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100" name="Elipse 99">
                <a:extLst>
                  <a:ext uri="{FF2B5EF4-FFF2-40B4-BE49-F238E27FC236}">
                    <a16:creationId xmlns:a16="http://schemas.microsoft.com/office/drawing/2014/main" id="{D8D42D86-1437-E3B9-BA58-A25DCCFAC1B1}"/>
                  </a:ext>
                </a:extLst>
              </p:cNvPr>
              <p:cNvSpPr/>
              <p:nvPr/>
            </p:nvSpPr>
            <p:spPr>
              <a:xfrm>
                <a:off x="957823" y="2841646"/>
                <a:ext cx="1243489" cy="1243489"/>
              </a:xfrm>
              <a:prstGeom prst="ellipse">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grpSp>
        <p:sp>
          <p:nvSpPr>
            <p:cNvPr id="95" name="Text Box 3317">
              <a:extLst>
                <a:ext uri="{FF2B5EF4-FFF2-40B4-BE49-F238E27FC236}">
                  <a16:creationId xmlns:a16="http://schemas.microsoft.com/office/drawing/2014/main" id="{530AC92C-EB5E-92EB-BAAF-F4132DA50A5B}"/>
                </a:ext>
              </a:extLst>
            </p:cNvPr>
            <p:cNvSpPr txBox="1">
              <a:spLocks noChangeArrowheads="1"/>
            </p:cNvSpPr>
            <p:nvPr/>
          </p:nvSpPr>
          <p:spPr bwMode="gray">
            <a:xfrm>
              <a:off x="1207817" y="2291089"/>
              <a:ext cx="629023" cy="221599"/>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0" tIns="0" rIns="0" bIns="0" anchor="ctr">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ES" b="1" i="0" u="none" strike="noStrike" kern="1200" cap="all" spc="0" normalizeH="0" baseline="0" noProof="1">
                  <a:ln>
                    <a:noFill/>
                  </a:ln>
                  <a:solidFill>
                    <a:srgbClr val="535C75"/>
                  </a:solidFill>
                  <a:effectLst/>
                  <a:uLnTx/>
                  <a:uFillTx/>
                  <a:latin typeface="Arial" panose="020B0604020202020204" pitchFamily="34" charset="0"/>
                  <a:cs typeface="Arial" panose="020B0604020202020204" pitchFamily="34" charset="0"/>
                </a:rPr>
                <a:t>2024</a:t>
              </a:r>
              <a:endParaRPr kumimoji="0" lang="en-US" b="1" i="0" u="none" strike="noStrike" kern="1200" cap="none" spc="0" normalizeH="0" baseline="0" noProof="0" dirty="0">
                <a:ln>
                  <a:noFill/>
                </a:ln>
                <a:solidFill>
                  <a:srgbClr val="535C75"/>
                </a:solidFill>
                <a:effectLst/>
                <a:uLnTx/>
                <a:uFillTx/>
                <a:latin typeface="Arial" panose="020B0604020202020204" pitchFamily="34" charset="0"/>
                <a:cs typeface="Arial" panose="020B0604020202020204" pitchFamily="34" charset="0"/>
              </a:endParaRPr>
            </a:p>
          </p:txBody>
        </p:sp>
        <p:grpSp>
          <p:nvGrpSpPr>
            <p:cNvPr id="96" name="Group 90">
              <a:extLst>
                <a:ext uri="{FF2B5EF4-FFF2-40B4-BE49-F238E27FC236}">
                  <a16:creationId xmlns:a16="http://schemas.microsoft.com/office/drawing/2014/main" id="{D93FAEDB-68C9-7274-A305-8E29AD6472FE}"/>
                </a:ext>
              </a:extLst>
            </p:cNvPr>
            <p:cNvGrpSpPr/>
            <p:nvPr/>
          </p:nvGrpSpPr>
          <p:grpSpPr>
            <a:xfrm>
              <a:off x="1174389" y="2679973"/>
              <a:ext cx="706802" cy="659265"/>
              <a:chOff x="8283105" y="5272842"/>
              <a:chExt cx="820132" cy="680239"/>
            </a:xfrm>
          </p:grpSpPr>
          <p:sp>
            <p:nvSpPr>
              <p:cNvPr id="97" name="Line 66">
                <a:extLst>
                  <a:ext uri="{FF2B5EF4-FFF2-40B4-BE49-F238E27FC236}">
                    <a16:creationId xmlns:a16="http://schemas.microsoft.com/office/drawing/2014/main" id="{C8EAA33C-2CA8-6472-6E32-CD603CC979BD}"/>
                  </a:ext>
                </a:extLst>
              </p:cNvPr>
              <p:cNvSpPr>
                <a:spLocks noChangeShapeType="1"/>
              </p:cNvSpPr>
              <p:nvPr/>
            </p:nvSpPr>
            <p:spPr bwMode="auto">
              <a:xfrm flipV="1">
                <a:off x="8693171" y="5448780"/>
                <a:ext cx="0" cy="504301"/>
              </a:xfrm>
              <a:prstGeom prst="line">
                <a:avLst/>
              </a:prstGeom>
              <a:noFill/>
              <a:ln w="44450" cap="flat">
                <a:solidFill>
                  <a:schemeClr val="accent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endParaRPr lang="en-US" sz="1350" dirty="0"/>
              </a:p>
            </p:txBody>
          </p:sp>
          <p:sp>
            <p:nvSpPr>
              <p:cNvPr id="98" name="Freeform 67">
                <a:extLst>
                  <a:ext uri="{FF2B5EF4-FFF2-40B4-BE49-F238E27FC236}">
                    <a16:creationId xmlns:a16="http://schemas.microsoft.com/office/drawing/2014/main" id="{F1EB3430-F7BE-7D43-3000-87ECB26DCB26}"/>
                  </a:ext>
                </a:extLst>
              </p:cNvPr>
              <p:cNvSpPr>
                <a:spLocks/>
              </p:cNvSpPr>
              <p:nvPr/>
            </p:nvSpPr>
            <p:spPr bwMode="auto">
              <a:xfrm>
                <a:off x="8283105" y="5272842"/>
                <a:ext cx="820132" cy="172438"/>
              </a:xfrm>
              <a:custGeom>
                <a:avLst/>
                <a:gdLst>
                  <a:gd name="T0" fmla="*/ 330 w 330"/>
                  <a:gd name="T1" fmla="*/ 0 h 69"/>
                  <a:gd name="T2" fmla="*/ 165 w 330"/>
                  <a:gd name="T3" fmla="*/ 69 h 69"/>
                  <a:gd name="T4" fmla="*/ 0 w 330"/>
                  <a:gd name="T5" fmla="*/ 0 h 69"/>
                </a:gdLst>
                <a:ahLst/>
                <a:cxnLst>
                  <a:cxn ang="0">
                    <a:pos x="T0" y="T1"/>
                  </a:cxn>
                  <a:cxn ang="0">
                    <a:pos x="T2" y="T3"/>
                  </a:cxn>
                  <a:cxn ang="0">
                    <a:pos x="T4" y="T5"/>
                  </a:cxn>
                </a:cxnLst>
                <a:rect l="0" t="0" r="r" b="b"/>
                <a:pathLst>
                  <a:path w="330" h="69">
                    <a:moveTo>
                      <a:pt x="330" y="0"/>
                    </a:moveTo>
                    <a:cubicBezTo>
                      <a:pt x="288" y="43"/>
                      <a:pt x="229" y="69"/>
                      <a:pt x="165" y="69"/>
                    </a:cubicBezTo>
                    <a:cubicBezTo>
                      <a:pt x="100" y="69"/>
                      <a:pt x="42" y="43"/>
                      <a:pt x="0" y="0"/>
                    </a:cubicBezTo>
                  </a:path>
                </a:pathLst>
              </a:custGeom>
              <a:noFill/>
              <a:ln w="44450"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dirty="0"/>
              </a:p>
            </p:txBody>
          </p:sp>
        </p:grpSp>
      </p:grpSp>
      <p:grpSp>
        <p:nvGrpSpPr>
          <p:cNvPr id="102" name="Grupo 101">
            <a:extLst>
              <a:ext uri="{FF2B5EF4-FFF2-40B4-BE49-F238E27FC236}">
                <a16:creationId xmlns:a16="http://schemas.microsoft.com/office/drawing/2014/main" id="{9A61CC1A-6F41-BDE4-488F-EA84EC1563B9}"/>
              </a:ext>
            </a:extLst>
          </p:cNvPr>
          <p:cNvGrpSpPr/>
          <p:nvPr/>
        </p:nvGrpSpPr>
        <p:grpSpPr>
          <a:xfrm>
            <a:off x="3219982" y="3172259"/>
            <a:ext cx="1108573" cy="295466"/>
            <a:chOff x="3205166" y="3485095"/>
            <a:chExt cx="1108573" cy="295466"/>
          </a:xfrm>
        </p:grpSpPr>
        <p:sp>
          <p:nvSpPr>
            <p:cNvPr id="103" name="Text Box 3317">
              <a:extLst>
                <a:ext uri="{FF2B5EF4-FFF2-40B4-BE49-F238E27FC236}">
                  <a16:creationId xmlns:a16="http://schemas.microsoft.com/office/drawing/2014/main" id="{1C7B21A0-C957-9E9F-C2D7-38FC8C5D32C8}"/>
                </a:ext>
              </a:extLst>
            </p:cNvPr>
            <p:cNvSpPr txBox="1">
              <a:spLocks noChangeArrowheads="1"/>
            </p:cNvSpPr>
            <p:nvPr/>
          </p:nvSpPr>
          <p:spPr bwMode="gray">
            <a:xfrm>
              <a:off x="3205166" y="3485095"/>
              <a:ext cx="1108573" cy="295466"/>
            </a:xfrm>
            <a:prstGeom prst="rect">
              <a:avLst/>
            </a:prstGeom>
            <a:noFill/>
            <a:ln w="9525">
              <a:noFill/>
              <a:miter lim="800000"/>
              <a:headEnd/>
              <a:tailEnd/>
            </a:ln>
            <a:scene3d>
              <a:camera prst="orthographicFront"/>
              <a:lightRig rig="threePt" dir="t">
                <a:rot lat="0" lon="0" rev="10800000"/>
              </a:lightRig>
            </a:scene3d>
            <a:sp3d prstMaterial="matte"/>
          </p:spPr>
          <p:txBody>
            <a:bodyPr wrap="square" tIns="0" rIns="0" bIns="0">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Se crea el CNADS</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04" name="Círculo: vacío 103">
              <a:extLst>
                <a:ext uri="{FF2B5EF4-FFF2-40B4-BE49-F238E27FC236}">
                  <a16:creationId xmlns:a16="http://schemas.microsoft.com/office/drawing/2014/main" id="{45F8FDCE-37B6-8983-B8B1-4F34850A5432}"/>
                </a:ext>
              </a:extLst>
            </p:cNvPr>
            <p:cNvSpPr/>
            <p:nvPr/>
          </p:nvSpPr>
          <p:spPr>
            <a:xfrm>
              <a:off x="3316766" y="3512677"/>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05" name="Grupo 104">
            <a:extLst>
              <a:ext uri="{FF2B5EF4-FFF2-40B4-BE49-F238E27FC236}">
                <a16:creationId xmlns:a16="http://schemas.microsoft.com/office/drawing/2014/main" id="{517E53BA-4524-96D0-8E80-696CC9350EFC}"/>
              </a:ext>
            </a:extLst>
          </p:cNvPr>
          <p:cNvGrpSpPr/>
          <p:nvPr/>
        </p:nvGrpSpPr>
        <p:grpSpPr>
          <a:xfrm>
            <a:off x="2122778" y="3172259"/>
            <a:ext cx="1020722" cy="590931"/>
            <a:chOff x="2107962" y="3474810"/>
            <a:chExt cx="1020722" cy="590931"/>
          </a:xfrm>
        </p:grpSpPr>
        <p:sp>
          <p:nvSpPr>
            <p:cNvPr id="106" name="Text Box 3317">
              <a:extLst>
                <a:ext uri="{FF2B5EF4-FFF2-40B4-BE49-F238E27FC236}">
                  <a16:creationId xmlns:a16="http://schemas.microsoft.com/office/drawing/2014/main" id="{15BA39F6-0504-911D-1660-18B5147B07CD}"/>
                </a:ext>
              </a:extLst>
            </p:cNvPr>
            <p:cNvSpPr txBox="1">
              <a:spLocks noChangeArrowheads="1"/>
            </p:cNvSpPr>
            <p:nvPr/>
          </p:nvSpPr>
          <p:spPr bwMode="gray">
            <a:xfrm>
              <a:off x="2107962" y="3474810"/>
              <a:ext cx="1020722" cy="590931"/>
            </a:xfrm>
            <a:prstGeom prst="rect">
              <a:avLst/>
            </a:prstGeom>
            <a:noFill/>
            <a:ln w="9525">
              <a:noFill/>
              <a:miter lim="800000"/>
              <a:headEnd/>
              <a:tailEnd/>
            </a:ln>
            <a:scene3d>
              <a:camera prst="orthographicFront"/>
              <a:lightRig rig="threePt" dir="t">
                <a:rot lat="0" lon="0" rev="10800000"/>
              </a:lightRig>
            </a:scene3d>
            <a:sp3d prstMaterial="matte"/>
          </p:spPr>
          <p:txBody>
            <a:bodyPr wrap="square" tIns="0" rIns="0" bIns="0">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Primer Informe Nacional Voluntario</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07" name="Círculo: vacío 106">
              <a:extLst>
                <a:ext uri="{FF2B5EF4-FFF2-40B4-BE49-F238E27FC236}">
                  <a16:creationId xmlns:a16="http://schemas.microsoft.com/office/drawing/2014/main" id="{CFB71FFA-279A-DFB5-09DC-E51052F9B78B}"/>
                </a:ext>
              </a:extLst>
            </p:cNvPr>
            <p:cNvSpPr/>
            <p:nvPr/>
          </p:nvSpPr>
          <p:spPr>
            <a:xfrm>
              <a:off x="2322282" y="3495217"/>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08" name="Grupo 107">
            <a:extLst>
              <a:ext uri="{FF2B5EF4-FFF2-40B4-BE49-F238E27FC236}">
                <a16:creationId xmlns:a16="http://schemas.microsoft.com/office/drawing/2014/main" id="{3C0702DB-5D57-2AB2-DFD2-2738161867AE}"/>
              </a:ext>
            </a:extLst>
          </p:cNvPr>
          <p:cNvGrpSpPr/>
          <p:nvPr/>
        </p:nvGrpSpPr>
        <p:grpSpPr>
          <a:xfrm>
            <a:off x="3199145" y="3694298"/>
            <a:ext cx="1108573" cy="738664"/>
            <a:chOff x="3177721" y="4139684"/>
            <a:chExt cx="1108573" cy="738664"/>
          </a:xfrm>
        </p:grpSpPr>
        <p:sp>
          <p:nvSpPr>
            <p:cNvPr id="109" name="Text Box 3317">
              <a:extLst>
                <a:ext uri="{FF2B5EF4-FFF2-40B4-BE49-F238E27FC236}">
                  <a16:creationId xmlns:a16="http://schemas.microsoft.com/office/drawing/2014/main" id="{A848C586-B33A-134D-A203-A6A1736F4CFD}"/>
                </a:ext>
              </a:extLst>
            </p:cNvPr>
            <p:cNvSpPr txBox="1">
              <a:spLocks noChangeArrowheads="1"/>
            </p:cNvSpPr>
            <p:nvPr/>
          </p:nvSpPr>
          <p:spPr bwMode="gray">
            <a:xfrm>
              <a:off x="3177721" y="4139684"/>
              <a:ext cx="1108573" cy="738664"/>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91440" tIns="0" rIns="0" bIns="0" anchor="t">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algn="ctr">
                <a:buClr>
                  <a:srgbClr val="970982"/>
                </a:buClr>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Se</a:t>
              </a:r>
              <a:r>
                <a:rPr lang="es-MX" sz="1200" dirty="0">
                  <a:solidFill>
                    <a:prstClr val="black">
                      <a:lumMod val="75000"/>
                      <a:lumOff val="25000"/>
                    </a:prstClr>
                  </a:solidFill>
                  <a:latin typeface="Arial" panose="020B0604020202020204" pitchFamily="34" charset="0"/>
                  <a:cs typeface="Arial" panose="020B0604020202020204" pitchFamily="34" charset="0"/>
                </a:rPr>
                <a:t> crea</a:t>
              </a: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 el SIODS para el seguimiento nacional de la Agenda 2030</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10" name="Círculo: vacío 109">
              <a:extLst>
                <a:ext uri="{FF2B5EF4-FFF2-40B4-BE49-F238E27FC236}">
                  <a16:creationId xmlns:a16="http://schemas.microsoft.com/office/drawing/2014/main" id="{04653955-9690-5324-E8EE-044B63791AB1}"/>
                </a:ext>
              </a:extLst>
            </p:cNvPr>
            <p:cNvSpPr/>
            <p:nvPr/>
          </p:nvSpPr>
          <p:spPr>
            <a:xfrm>
              <a:off x="3280766" y="4150221"/>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11" name="Grupo 110">
            <a:extLst>
              <a:ext uri="{FF2B5EF4-FFF2-40B4-BE49-F238E27FC236}">
                <a16:creationId xmlns:a16="http://schemas.microsoft.com/office/drawing/2014/main" id="{207A19D8-EF68-8B96-D95C-521F3D4D2D4A}"/>
              </a:ext>
            </a:extLst>
          </p:cNvPr>
          <p:cNvGrpSpPr/>
          <p:nvPr/>
        </p:nvGrpSpPr>
        <p:grpSpPr>
          <a:xfrm>
            <a:off x="4321349" y="3172259"/>
            <a:ext cx="1108573" cy="590931"/>
            <a:chOff x="4306533" y="3435474"/>
            <a:chExt cx="1108573" cy="590931"/>
          </a:xfrm>
        </p:grpSpPr>
        <p:sp>
          <p:nvSpPr>
            <p:cNvPr id="112" name="Text Box 3317">
              <a:extLst>
                <a:ext uri="{FF2B5EF4-FFF2-40B4-BE49-F238E27FC236}">
                  <a16:creationId xmlns:a16="http://schemas.microsoft.com/office/drawing/2014/main" id="{7B09D071-F579-EC4F-0DD1-88489BA59545}"/>
                </a:ext>
              </a:extLst>
            </p:cNvPr>
            <p:cNvSpPr txBox="1">
              <a:spLocks noChangeArrowheads="1"/>
            </p:cNvSpPr>
            <p:nvPr/>
          </p:nvSpPr>
          <p:spPr bwMode="gray">
            <a:xfrm>
              <a:off x="4306533" y="3435474"/>
              <a:ext cx="1108573" cy="590931"/>
            </a:xfrm>
            <a:prstGeom prst="rect">
              <a:avLst/>
            </a:prstGeom>
            <a:noFill/>
            <a:ln w="9525">
              <a:noFill/>
              <a:miter lim="800000"/>
              <a:headEnd/>
              <a:tailEnd/>
            </a:ln>
            <a:scene3d>
              <a:camera prst="orthographicFront"/>
              <a:lightRig rig="threePt" dir="t">
                <a:rot lat="0" lon="0" rev="10800000"/>
              </a:lightRig>
            </a:scene3d>
            <a:sp3d prstMaterial="matte"/>
          </p:spPr>
          <p:txBody>
            <a:bodyPr wrap="square" tIns="0" rIns="0" bIns="0">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Segundo Informe Nacional Voluntario</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13" name="Círculo: vacío 112">
              <a:extLst>
                <a:ext uri="{FF2B5EF4-FFF2-40B4-BE49-F238E27FC236}">
                  <a16:creationId xmlns:a16="http://schemas.microsoft.com/office/drawing/2014/main" id="{3AA09FD0-C15D-FF28-F799-8D1EDB4D08C1}"/>
                </a:ext>
              </a:extLst>
            </p:cNvPr>
            <p:cNvSpPr/>
            <p:nvPr/>
          </p:nvSpPr>
          <p:spPr>
            <a:xfrm>
              <a:off x="4486770" y="3469332"/>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14" name="Grupo 113">
            <a:extLst>
              <a:ext uri="{FF2B5EF4-FFF2-40B4-BE49-F238E27FC236}">
                <a16:creationId xmlns:a16="http://schemas.microsoft.com/office/drawing/2014/main" id="{4E468D1E-5EB7-71BD-9ACB-7BAFA76BC391}"/>
              </a:ext>
            </a:extLst>
          </p:cNvPr>
          <p:cNvGrpSpPr/>
          <p:nvPr/>
        </p:nvGrpSpPr>
        <p:grpSpPr>
          <a:xfrm>
            <a:off x="10132664" y="4346869"/>
            <a:ext cx="962188" cy="590931"/>
            <a:chOff x="10104078" y="3424988"/>
            <a:chExt cx="962188" cy="590931"/>
          </a:xfrm>
        </p:grpSpPr>
        <p:sp>
          <p:nvSpPr>
            <p:cNvPr id="115" name="Text Box 3317">
              <a:extLst>
                <a:ext uri="{FF2B5EF4-FFF2-40B4-BE49-F238E27FC236}">
                  <a16:creationId xmlns:a16="http://schemas.microsoft.com/office/drawing/2014/main" id="{6FF61894-8FF0-1E5F-0057-00AAAAEF4C9F}"/>
                </a:ext>
              </a:extLst>
            </p:cNvPr>
            <p:cNvSpPr txBox="1">
              <a:spLocks noChangeArrowheads="1"/>
            </p:cNvSpPr>
            <p:nvPr/>
          </p:nvSpPr>
          <p:spPr bwMode="gray">
            <a:xfrm>
              <a:off x="10104078" y="3424988"/>
              <a:ext cx="962188" cy="590931"/>
            </a:xfrm>
            <a:prstGeom prst="rect">
              <a:avLst/>
            </a:prstGeom>
            <a:noFill/>
            <a:ln w="9525">
              <a:noFill/>
              <a:miter lim="800000"/>
              <a:headEnd/>
              <a:tailEnd/>
            </a:ln>
            <a:scene3d>
              <a:camera prst="orthographicFront"/>
              <a:lightRig rig="threePt" dir="t">
                <a:rot lat="0" lon="0" rev="10800000"/>
              </a:lightRig>
            </a:scene3d>
            <a:sp3d prstMaterial="matte"/>
          </p:spPr>
          <p:txBody>
            <a:bodyPr wrap="square" tIns="0" rIns="0" bIns="0">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Cuarto Informe Nacional Voluntario</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16" name="Círculo: vacío 115">
              <a:extLst>
                <a:ext uri="{FF2B5EF4-FFF2-40B4-BE49-F238E27FC236}">
                  <a16:creationId xmlns:a16="http://schemas.microsoft.com/office/drawing/2014/main" id="{BDC6F604-D897-FBBA-14BA-FF186AE71751}"/>
                </a:ext>
              </a:extLst>
            </p:cNvPr>
            <p:cNvSpPr/>
            <p:nvPr/>
          </p:nvSpPr>
          <p:spPr>
            <a:xfrm>
              <a:off x="10247662" y="3461114"/>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17" name="Grupo 116">
            <a:extLst>
              <a:ext uri="{FF2B5EF4-FFF2-40B4-BE49-F238E27FC236}">
                <a16:creationId xmlns:a16="http://schemas.microsoft.com/office/drawing/2014/main" id="{92F0D76A-7026-C401-B4F9-5CEDEEB15BC9}"/>
              </a:ext>
            </a:extLst>
          </p:cNvPr>
          <p:cNvGrpSpPr/>
          <p:nvPr/>
        </p:nvGrpSpPr>
        <p:grpSpPr>
          <a:xfrm>
            <a:off x="5389849" y="3172259"/>
            <a:ext cx="1179243" cy="1034129"/>
            <a:chOff x="5375033" y="3398905"/>
            <a:chExt cx="1179243" cy="1034129"/>
          </a:xfrm>
        </p:grpSpPr>
        <p:sp>
          <p:nvSpPr>
            <p:cNvPr id="118" name="Text Box 3317">
              <a:extLst>
                <a:ext uri="{FF2B5EF4-FFF2-40B4-BE49-F238E27FC236}">
                  <a16:creationId xmlns:a16="http://schemas.microsoft.com/office/drawing/2014/main" id="{86C8B80B-E530-B8B5-45E1-464A68997669}"/>
                </a:ext>
              </a:extLst>
            </p:cNvPr>
            <p:cNvSpPr txBox="1">
              <a:spLocks noChangeArrowheads="1"/>
            </p:cNvSpPr>
            <p:nvPr/>
          </p:nvSpPr>
          <p:spPr bwMode="gray">
            <a:xfrm>
              <a:off x="5375033" y="3398905"/>
              <a:ext cx="1179243" cy="1034129"/>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91440" tIns="0" rIns="0" bIns="0" anchor="t">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México participa en la Revisión comprensiva 2020 del marco global de la ONU</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19" name="Círculo: vacío 118">
              <a:extLst>
                <a:ext uri="{FF2B5EF4-FFF2-40B4-BE49-F238E27FC236}">
                  <a16:creationId xmlns:a16="http://schemas.microsoft.com/office/drawing/2014/main" id="{1608B984-9A5A-7AD8-5A96-A03E96E41891}"/>
                </a:ext>
              </a:extLst>
            </p:cNvPr>
            <p:cNvSpPr/>
            <p:nvPr/>
          </p:nvSpPr>
          <p:spPr>
            <a:xfrm>
              <a:off x="5617025" y="3426803"/>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20" name="Grupo 119">
            <a:extLst>
              <a:ext uri="{FF2B5EF4-FFF2-40B4-BE49-F238E27FC236}">
                <a16:creationId xmlns:a16="http://schemas.microsoft.com/office/drawing/2014/main" id="{D9A7C7DE-F240-9121-5BE6-DBFFB7AF473B}"/>
              </a:ext>
            </a:extLst>
          </p:cNvPr>
          <p:cNvGrpSpPr/>
          <p:nvPr/>
        </p:nvGrpSpPr>
        <p:grpSpPr>
          <a:xfrm>
            <a:off x="5388060" y="4421454"/>
            <a:ext cx="1179244" cy="738664"/>
            <a:chOff x="5373244" y="4675223"/>
            <a:chExt cx="1179244" cy="738664"/>
          </a:xfrm>
        </p:grpSpPr>
        <p:sp>
          <p:nvSpPr>
            <p:cNvPr id="121" name="Text Box 3317">
              <a:extLst>
                <a:ext uri="{FF2B5EF4-FFF2-40B4-BE49-F238E27FC236}">
                  <a16:creationId xmlns:a16="http://schemas.microsoft.com/office/drawing/2014/main" id="{1BB42F6D-958F-CF2C-D39E-1C0068A6EEF4}"/>
                </a:ext>
              </a:extLst>
            </p:cNvPr>
            <p:cNvSpPr txBox="1">
              <a:spLocks noChangeArrowheads="1"/>
            </p:cNvSpPr>
            <p:nvPr/>
          </p:nvSpPr>
          <p:spPr bwMode="gray">
            <a:xfrm>
              <a:off x="5373244" y="4675223"/>
              <a:ext cx="1179244" cy="738664"/>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91440" tIns="0" rIns="0" bIns="0" anchor="t">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lang="es-MX" sz="1200" dirty="0">
                  <a:solidFill>
                    <a:prstClr val="black">
                      <a:lumMod val="75000"/>
                      <a:lumOff val="25000"/>
                    </a:prstClr>
                  </a:solidFill>
                  <a:latin typeface="Arial" panose="020B0604020202020204" pitchFamily="34" charset="0"/>
                  <a:cs typeface="Arial" panose="020B0604020202020204" pitchFamily="34" charset="0"/>
                </a:rPr>
                <a:t>El CNADS y el CTEODS definen un m</a:t>
              </a: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arco Nacional de indicadores</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22" name="Círculo: vacío 121">
              <a:extLst>
                <a:ext uri="{FF2B5EF4-FFF2-40B4-BE49-F238E27FC236}">
                  <a16:creationId xmlns:a16="http://schemas.microsoft.com/office/drawing/2014/main" id="{B2315253-CD18-D9E8-C205-FBE57AFF51C0}"/>
                </a:ext>
              </a:extLst>
            </p:cNvPr>
            <p:cNvSpPr/>
            <p:nvPr/>
          </p:nvSpPr>
          <p:spPr>
            <a:xfrm>
              <a:off x="5385620" y="4700781"/>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23" name="Grupo 122">
            <a:extLst>
              <a:ext uri="{FF2B5EF4-FFF2-40B4-BE49-F238E27FC236}">
                <a16:creationId xmlns:a16="http://schemas.microsoft.com/office/drawing/2014/main" id="{9F4619D2-33CF-D07D-E8FD-9876CD092431}"/>
              </a:ext>
            </a:extLst>
          </p:cNvPr>
          <p:cNvGrpSpPr/>
          <p:nvPr/>
        </p:nvGrpSpPr>
        <p:grpSpPr>
          <a:xfrm>
            <a:off x="6603180" y="3172259"/>
            <a:ext cx="1138976" cy="590931"/>
            <a:chOff x="6588364" y="3435473"/>
            <a:chExt cx="1138976" cy="590931"/>
          </a:xfrm>
        </p:grpSpPr>
        <p:sp>
          <p:nvSpPr>
            <p:cNvPr id="124" name="Text Box 3317">
              <a:extLst>
                <a:ext uri="{FF2B5EF4-FFF2-40B4-BE49-F238E27FC236}">
                  <a16:creationId xmlns:a16="http://schemas.microsoft.com/office/drawing/2014/main" id="{602D8839-5A20-C7A2-546B-CF3CCF65F822}"/>
                </a:ext>
              </a:extLst>
            </p:cNvPr>
            <p:cNvSpPr txBox="1">
              <a:spLocks noChangeArrowheads="1"/>
            </p:cNvSpPr>
            <p:nvPr/>
          </p:nvSpPr>
          <p:spPr bwMode="gray">
            <a:xfrm>
              <a:off x="6588364" y="3435473"/>
              <a:ext cx="1138976" cy="590931"/>
            </a:xfrm>
            <a:prstGeom prst="rect">
              <a:avLst/>
            </a:prstGeom>
            <a:noFill/>
            <a:ln w="9525">
              <a:noFill/>
              <a:miter lim="800000"/>
              <a:headEnd/>
              <a:tailEnd/>
            </a:ln>
            <a:scene3d>
              <a:camera prst="orthographicFront"/>
              <a:lightRig rig="threePt" dir="t">
                <a:rot lat="0" lon="0" rev="10800000"/>
              </a:lightRig>
            </a:scene3d>
            <a:sp3d prstMaterial="matte"/>
          </p:spPr>
          <p:txBody>
            <a:bodyPr wrap="square" tIns="0" rIns="0" bIns="0">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Revisión comprensiva de indicadores en el CTEODS</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25" name="Círculo: vacío 124">
              <a:extLst>
                <a:ext uri="{FF2B5EF4-FFF2-40B4-BE49-F238E27FC236}">
                  <a16:creationId xmlns:a16="http://schemas.microsoft.com/office/drawing/2014/main" id="{C842F118-1180-6FFD-1902-8878B98A6A18}"/>
                </a:ext>
              </a:extLst>
            </p:cNvPr>
            <p:cNvSpPr/>
            <p:nvPr/>
          </p:nvSpPr>
          <p:spPr>
            <a:xfrm>
              <a:off x="6769677" y="3453150"/>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26" name="Grupo 125">
            <a:extLst>
              <a:ext uri="{FF2B5EF4-FFF2-40B4-BE49-F238E27FC236}">
                <a16:creationId xmlns:a16="http://schemas.microsoft.com/office/drawing/2014/main" id="{FA1D9492-7823-77F7-6202-029F7E82DB4A}"/>
              </a:ext>
            </a:extLst>
          </p:cNvPr>
          <p:cNvGrpSpPr/>
          <p:nvPr/>
        </p:nvGrpSpPr>
        <p:grpSpPr>
          <a:xfrm>
            <a:off x="6654242" y="4007013"/>
            <a:ext cx="1019290" cy="590931"/>
            <a:chOff x="6628947" y="4323909"/>
            <a:chExt cx="1019290" cy="590931"/>
          </a:xfrm>
        </p:grpSpPr>
        <p:sp>
          <p:nvSpPr>
            <p:cNvPr id="127" name="Text Box 3317">
              <a:extLst>
                <a:ext uri="{FF2B5EF4-FFF2-40B4-BE49-F238E27FC236}">
                  <a16:creationId xmlns:a16="http://schemas.microsoft.com/office/drawing/2014/main" id="{4E504C92-AF34-3B39-0662-2BF1DC8D06DE}"/>
                </a:ext>
              </a:extLst>
            </p:cNvPr>
            <p:cNvSpPr txBox="1">
              <a:spLocks noChangeArrowheads="1"/>
            </p:cNvSpPr>
            <p:nvPr/>
          </p:nvSpPr>
          <p:spPr bwMode="gray">
            <a:xfrm>
              <a:off x="6628947" y="4323909"/>
              <a:ext cx="1019290" cy="590931"/>
            </a:xfrm>
            <a:prstGeom prst="rect">
              <a:avLst/>
            </a:prstGeom>
            <a:noFill/>
            <a:ln w="9525">
              <a:noFill/>
              <a:miter lim="800000"/>
              <a:headEnd/>
              <a:tailEnd/>
            </a:ln>
            <a:scene3d>
              <a:camera prst="orthographicFront"/>
              <a:lightRig rig="threePt" dir="t">
                <a:rot lat="0" lon="0" rev="10800000"/>
              </a:lightRig>
            </a:scene3d>
            <a:sp3d prstMaterial="matte"/>
          </p:spPr>
          <p:txBody>
            <a:bodyPr wrap="square" tIns="0" rIns="0" bIns="0">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Tercer Informe Nacional Voluntario</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28" name="Círculo: vacío 127">
              <a:extLst>
                <a:ext uri="{FF2B5EF4-FFF2-40B4-BE49-F238E27FC236}">
                  <a16:creationId xmlns:a16="http://schemas.microsoft.com/office/drawing/2014/main" id="{51D7B420-A1AD-9E70-5685-5C95831F0117}"/>
                </a:ext>
              </a:extLst>
            </p:cNvPr>
            <p:cNvSpPr/>
            <p:nvPr/>
          </p:nvSpPr>
          <p:spPr>
            <a:xfrm>
              <a:off x="6841287" y="4361034"/>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29" name="Grupo 128">
            <a:extLst>
              <a:ext uri="{FF2B5EF4-FFF2-40B4-BE49-F238E27FC236}">
                <a16:creationId xmlns:a16="http://schemas.microsoft.com/office/drawing/2014/main" id="{F46A9ABC-4141-F265-8917-F4F3CC35517F}"/>
              </a:ext>
            </a:extLst>
          </p:cNvPr>
          <p:cNvGrpSpPr/>
          <p:nvPr/>
        </p:nvGrpSpPr>
        <p:grpSpPr>
          <a:xfrm>
            <a:off x="7662768" y="3172259"/>
            <a:ext cx="1273775" cy="1034129"/>
            <a:chOff x="7647952" y="3453150"/>
            <a:chExt cx="1273775" cy="1034129"/>
          </a:xfrm>
        </p:grpSpPr>
        <p:sp>
          <p:nvSpPr>
            <p:cNvPr id="130" name="Text Box 3317">
              <a:extLst>
                <a:ext uri="{FF2B5EF4-FFF2-40B4-BE49-F238E27FC236}">
                  <a16:creationId xmlns:a16="http://schemas.microsoft.com/office/drawing/2014/main" id="{460FB3B5-BF6C-F61D-B800-6EBD471E989C}"/>
                </a:ext>
              </a:extLst>
            </p:cNvPr>
            <p:cNvSpPr txBox="1">
              <a:spLocks noChangeArrowheads="1"/>
            </p:cNvSpPr>
            <p:nvPr/>
          </p:nvSpPr>
          <p:spPr bwMode="gray">
            <a:xfrm>
              <a:off x="7647952" y="3453150"/>
              <a:ext cx="1273775" cy="1034129"/>
            </a:xfrm>
            <a:prstGeom prst="rect">
              <a:avLst/>
            </a:prstGeom>
            <a:noFill/>
            <a:ln w="9525">
              <a:noFill/>
              <a:miter lim="800000"/>
              <a:headEnd/>
              <a:tailEnd/>
            </a:ln>
            <a:scene3d>
              <a:camera prst="orthographicFront"/>
              <a:lightRig rig="threePt" dir="t">
                <a:rot lat="0" lon="0" rev="10800000"/>
              </a:lightRig>
            </a:scene3d>
            <a:sp3d prstMaterial="matte"/>
          </p:spPr>
          <p:txBody>
            <a:bodyPr wrap="square" tIns="0" rIns="0" bIns="0">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El CTEODS ratifica  los indicadores globales y regionales comprometidos para México</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31" name="Círculo: vacío 130">
              <a:extLst>
                <a:ext uri="{FF2B5EF4-FFF2-40B4-BE49-F238E27FC236}">
                  <a16:creationId xmlns:a16="http://schemas.microsoft.com/office/drawing/2014/main" id="{460BFE6C-805D-49C9-8724-13AEDE987AB3}"/>
                </a:ext>
              </a:extLst>
            </p:cNvPr>
            <p:cNvSpPr/>
            <p:nvPr/>
          </p:nvSpPr>
          <p:spPr>
            <a:xfrm>
              <a:off x="7788682" y="3497602"/>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32" name="Grupo 131">
            <a:extLst>
              <a:ext uri="{FF2B5EF4-FFF2-40B4-BE49-F238E27FC236}">
                <a16:creationId xmlns:a16="http://schemas.microsoft.com/office/drawing/2014/main" id="{219F10A7-AD8C-B8A1-323A-2750435E2C4D}"/>
              </a:ext>
            </a:extLst>
          </p:cNvPr>
          <p:cNvGrpSpPr/>
          <p:nvPr/>
        </p:nvGrpSpPr>
        <p:grpSpPr>
          <a:xfrm>
            <a:off x="8801520" y="3172259"/>
            <a:ext cx="1273775" cy="886397"/>
            <a:chOff x="8786704" y="3435474"/>
            <a:chExt cx="1273775" cy="886397"/>
          </a:xfrm>
        </p:grpSpPr>
        <p:sp>
          <p:nvSpPr>
            <p:cNvPr id="133" name="Text Box 3317">
              <a:extLst>
                <a:ext uri="{FF2B5EF4-FFF2-40B4-BE49-F238E27FC236}">
                  <a16:creationId xmlns:a16="http://schemas.microsoft.com/office/drawing/2014/main" id="{8DC3C42D-8418-512B-3520-94917071CED8}"/>
                </a:ext>
              </a:extLst>
            </p:cNvPr>
            <p:cNvSpPr txBox="1">
              <a:spLocks noChangeArrowheads="1"/>
            </p:cNvSpPr>
            <p:nvPr/>
          </p:nvSpPr>
          <p:spPr bwMode="gray">
            <a:xfrm>
              <a:off x="8786704" y="3435474"/>
              <a:ext cx="1273775" cy="886397"/>
            </a:xfrm>
            <a:prstGeom prst="rect">
              <a:avLst/>
            </a:prstGeom>
            <a:noFill/>
            <a:ln w="9525">
              <a:noFill/>
              <a:miter lim="800000"/>
              <a:headEnd/>
              <a:tailEnd/>
            </a:ln>
            <a:scene3d>
              <a:camera prst="orthographicFront"/>
              <a:lightRig rig="threePt" dir="t">
                <a:rot lat="0" lon="0" rev="10800000"/>
              </a:lightRig>
            </a:scene3d>
            <a:sp3d prstMaterial="matte"/>
          </p:spPr>
          <p:txBody>
            <a:bodyPr wrap="square" tIns="0" rIns="0" bIns="0">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lang="es-MX" sz="1200" dirty="0">
                  <a:solidFill>
                    <a:prstClr val="black">
                      <a:lumMod val="75000"/>
                      <a:lumOff val="25000"/>
                    </a:prstClr>
                  </a:solidFill>
                  <a:latin typeface="Arial" panose="020B0604020202020204" pitchFamily="34" charset="0"/>
                  <a:cs typeface="Arial" panose="020B0604020202020204" pitchFamily="34" charset="0"/>
                </a:rPr>
                <a:t>Se publican desagregaciones relevantes a nivel territorial y por grupos de población</a:t>
              </a:r>
              <a:endParaRPr kumimoji="0" lang="es-MX" sz="1200" i="0" u="none" strike="noStrike" kern="1200" cap="none" spc="0" normalizeH="0" baseline="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34" name="Círculo: vacío 133">
              <a:extLst>
                <a:ext uri="{FF2B5EF4-FFF2-40B4-BE49-F238E27FC236}">
                  <a16:creationId xmlns:a16="http://schemas.microsoft.com/office/drawing/2014/main" id="{03CF1E81-3163-526F-73A5-EA9DF3FDA437}"/>
                </a:ext>
              </a:extLst>
            </p:cNvPr>
            <p:cNvSpPr/>
            <p:nvPr/>
          </p:nvSpPr>
          <p:spPr>
            <a:xfrm>
              <a:off x="8954365" y="3461602"/>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grpSp>
        <p:nvGrpSpPr>
          <p:cNvPr id="135" name="Grupo 134">
            <a:extLst>
              <a:ext uri="{FF2B5EF4-FFF2-40B4-BE49-F238E27FC236}">
                <a16:creationId xmlns:a16="http://schemas.microsoft.com/office/drawing/2014/main" id="{0290B4E3-A357-0605-C2D5-A6BA7E6DCBA4}"/>
              </a:ext>
            </a:extLst>
          </p:cNvPr>
          <p:cNvGrpSpPr/>
          <p:nvPr/>
        </p:nvGrpSpPr>
        <p:grpSpPr>
          <a:xfrm>
            <a:off x="10018674" y="3172259"/>
            <a:ext cx="1179243" cy="1034129"/>
            <a:chOff x="10003858" y="3420924"/>
            <a:chExt cx="1179243" cy="1034129"/>
          </a:xfrm>
        </p:grpSpPr>
        <p:sp>
          <p:nvSpPr>
            <p:cNvPr id="136" name="Text Box 3317">
              <a:extLst>
                <a:ext uri="{FF2B5EF4-FFF2-40B4-BE49-F238E27FC236}">
                  <a16:creationId xmlns:a16="http://schemas.microsoft.com/office/drawing/2014/main" id="{D98AF993-B62F-1F21-C5AD-E9AB4B3FF4F4}"/>
                </a:ext>
              </a:extLst>
            </p:cNvPr>
            <p:cNvSpPr txBox="1">
              <a:spLocks noChangeArrowheads="1"/>
            </p:cNvSpPr>
            <p:nvPr/>
          </p:nvSpPr>
          <p:spPr bwMode="gray">
            <a:xfrm>
              <a:off x="10003858" y="3420924"/>
              <a:ext cx="1179243" cy="1034129"/>
            </a:xfrm>
            <a:prstGeom prst="rect">
              <a:avLst/>
            </a:prstGeom>
            <a:noFill/>
            <a:ln w="9525">
              <a:noFill/>
              <a:miter lim="800000"/>
              <a:headEnd/>
              <a:tailEnd/>
            </a:ln>
            <a:scene3d>
              <a:camera prst="orthographicFront"/>
              <a:lightRig rig="threePt" dir="t">
                <a:rot lat="0" lon="0" rev="10800000"/>
              </a:lightRig>
            </a:scene3d>
            <a:sp3d prstMaterial="matte"/>
          </p:spPr>
          <p:txBody>
            <a:bodyPr wrap="square" lIns="91440" tIns="0" rIns="0" bIns="0" anchor="t">
              <a:spAutoFit/>
            </a:bodyPr>
            <a:lstStyle>
              <a:defPPr>
                <a:defRPr lang="de-DE"/>
              </a:defPPr>
              <a:lvl1pPr>
                <a:lnSpc>
                  <a:spcPct val="80000"/>
                </a:lnSpc>
                <a:spcAft>
                  <a:spcPts val="1000"/>
                </a:spcAft>
                <a:defRPr sz="1800">
                  <a:latin typeface="Bebas Neue" panose="020B0506020202020201" pitchFamily="34" charset="0"/>
                  <a:cs typeface="Calibri" pitchFamily="34" charset="0"/>
                </a:defRPr>
              </a:lvl1pPr>
            </a:lstStyle>
            <a:p>
              <a:pPr marL="0" marR="0" lvl="0" indent="0" algn="ctr" defTabSz="914400" rtl="0" eaLnBrk="1" fontAlgn="auto" latinLnBrk="0" hangingPunct="1">
                <a:lnSpc>
                  <a:spcPct val="80000"/>
                </a:lnSpc>
                <a:spcBef>
                  <a:spcPts val="0"/>
                </a:spcBef>
                <a:spcAft>
                  <a:spcPts val="1000"/>
                </a:spcAft>
                <a:buClrTx/>
                <a:buSzTx/>
                <a:buFontTx/>
                <a:buNone/>
                <a:tabLst/>
                <a:defRPr/>
              </a:pPr>
              <a:r>
                <a:rPr kumimoji="0" lang="es-MX"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México participa en la Revisión comprensiva 2025 del marco global de la ONU</a:t>
              </a:r>
              <a:endParaRPr kumimoji="0" lang="en-US" sz="120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37" name="Círculo: vacío 136">
              <a:extLst>
                <a:ext uri="{FF2B5EF4-FFF2-40B4-BE49-F238E27FC236}">
                  <a16:creationId xmlns:a16="http://schemas.microsoft.com/office/drawing/2014/main" id="{EC715744-FB0D-120B-A99C-A21E708C74DD}"/>
                </a:ext>
              </a:extLst>
            </p:cNvPr>
            <p:cNvSpPr/>
            <p:nvPr/>
          </p:nvSpPr>
          <p:spPr>
            <a:xfrm>
              <a:off x="10235383" y="3435473"/>
              <a:ext cx="72000" cy="72000"/>
            </a:xfrm>
            <a:prstGeom prst="donut">
              <a:avLst/>
            </a:prstGeom>
            <a:solidFill>
              <a:srgbClr val="1CA2AF"/>
            </a:solidFill>
            <a:ln>
              <a:solidFill>
                <a:srgbClr val="1CA2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200" dirty="0">
                <a:solidFill>
                  <a:schemeClr val="tx1"/>
                </a:solidFill>
              </a:endParaRPr>
            </a:p>
          </p:txBody>
        </p:sp>
      </p:grpSp>
    </p:spTree>
    <p:extLst>
      <p:ext uri="{BB962C8B-B14F-4D97-AF65-F5344CB8AC3E}">
        <p14:creationId xmlns:p14="http://schemas.microsoft.com/office/powerpoint/2010/main" val="100423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449153-3DC8-284B-B7AA-93BEBDC458D8}"/>
              </a:ext>
            </a:extLst>
          </p:cNvPr>
          <p:cNvSpPr txBox="1">
            <a:spLocks/>
          </p:cNvSpPr>
          <p:nvPr/>
        </p:nvSpPr>
        <p:spPr>
          <a:xfrm>
            <a:off x="6378704" y="2675136"/>
            <a:ext cx="4729648"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3200" dirty="0">
                <a:solidFill>
                  <a:schemeClr val="bg1"/>
                </a:solidFill>
                <a:latin typeface="Arial" panose="020B0604020202020204" pitchFamily="34" charset="0"/>
                <a:cs typeface="Arial" panose="020B0604020202020204" pitchFamily="34" charset="0"/>
              </a:rPr>
              <a:t>ALGUNAS</a:t>
            </a:r>
          </a:p>
        </p:txBody>
      </p:sp>
      <p:sp>
        <p:nvSpPr>
          <p:cNvPr id="3" name="Text Placeholder 1">
            <a:extLst>
              <a:ext uri="{FF2B5EF4-FFF2-40B4-BE49-F238E27FC236}">
                <a16:creationId xmlns:a16="http://schemas.microsoft.com/office/drawing/2014/main" id="{6F061D62-0A9C-754F-A97E-84517E2E851B}"/>
              </a:ext>
            </a:extLst>
          </p:cNvPr>
          <p:cNvSpPr txBox="1">
            <a:spLocks/>
          </p:cNvSpPr>
          <p:nvPr/>
        </p:nvSpPr>
        <p:spPr>
          <a:xfrm>
            <a:off x="6404103" y="3214751"/>
            <a:ext cx="5169197"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4800" b="1" dirty="0">
                <a:solidFill>
                  <a:schemeClr val="bg1"/>
                </a:solidFill>
                <a:latin typeface="Arial" panose="020B0604020202020204" pitchFamily="34" charset="0"/>
                <a:cs typeface="Arial" panose="020B0604020202020204" pitchFamily="34" charset="0"/>
              </a:rPr>
              <a:t>CONCLUSIONES</a:t>
            </a:r>
          </a:p>
        </p:txBody>
      </p:sp>
      <p:pic>
        <p:nvPicPr>
          <p:cNvPr id="4" name="Gráfico 3">
            <a:extLst>
              <a:ext uri="{FF2B5EF4-FFF2-40B4-BE49-F238E27FC236}">
                <a16:creationId xmlns:a16="http://schemas.microsoft.com/office/drawing/2014/main" id="{6C6393BB-5133-6248-98F6-8F0FA68FB6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36352" y="4065055"/>
            <a:ext cx="736600" cy="165100"/>
          </a:xfrm>
          <a:prstGeom prst="rect">
            <a:avLst/>
          </a:prstGeom>
        </p:spPr>
      </p:pic>
    </p:spTree>
    <p:extLst>
      <p:ext uri="{BB962C8B-B14F-4D97-AF65-F5344CB8AC3E}">
        <p14:creationId xmlns:p14="http://schemas.microsoft.com/office/powerpoint/2010/main" val="6256907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9244F-0982-1842-C19F-E602412A3047}"/>
            </a:ext>
          </a:extLst>
        </p:cNvPr>
        <p:cNvGrpSpPr/>
        <p:nvPr/>
      </p:nvGrpSpPr>
      <p:grpSpPr>
        <a:xfrm>
          <a:off x="0" y="0"/>
          <a:ext cx="0" cy="0"/>
          <a:chOff x="0" y="0"/>
          <a:chExt cx="0" cy="0"/>
        </a:xfrm>
      </p:grpSpPr>
      <p:sp>
        <p:nvSpPr>
          <p:cNvPr id="13" name="Rectangle 4">
            <a:extLst>
              <a:ext uri="{FF2B5EF4-FFF2-40B4-BE49-F238E27FC236}">
                <a16:creationId xmlns:a16="http://schemas.microsoft.com/office/drawing/2014/main" id="{7FE45F46-01BF-4894-E318-51769C581B4B}"/>
              </a:ext>
            </a:extLst>
          </p:cNvPr>
          <p:cNvSpPr>
            <a:spLocks noChangeArrowheads="1"/>
          </p:cNvSpPr>
          <p:nvPr/>
        </p:nvSpPr>
        <p:spPr bwMode="auto">
          <a:xfrm>
            <a:off x="598450" y="1366897"/>
            <a:ext cx="10631606" cy="4124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r>
              <a:rPr kumimoji="0" lang="es-MX" altLang="es-MX" sz="2400" b="1" i="0" u="none" strike="noStrike" cap="none" normalizeH="0" baseline="0" dirty="0">
                <a:ln>
                  <a:noFill/>
                </a:ln>
                <a:solidFill>
                  <a:srgbClr val="08BC91"/>
                </a:solidFill>
                <a:effectLst/>
              </a:rPr>
              <a:t>Avances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MX" altLang="es-MX" b="1"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sz="2000" i="0" u="none" strike="noStrike" cap="none" normalizeH="0" baseline="0" dirty="0">
                <a:ln>
                  <a:noFill/>
                </a:ln>
                <a:solidFill>
                  <a:schemeClr val="tx1">
                    <a:lumMod val="75000"/>
                    <a:lumOff val="25000"/>
                  </a:schemeClr>
                </a:solidFill>
                <a:effectLst/>
              </a:rPr>
              <a:t>Aumento en la disponibilidad de datos comparables a nivel internacional.</a:t>
            </a:r>
          </a:p>
          <a:p>
            <a:pPr marL="285750" indent="-285750" eaLnBrk="0" fontAlgn="base" hangingPunct="0">
              <a:spcBef>
                <a:spcPct val="0"/>
              </a:spcBef>
              <a:spcAft>
                <a:spcPct val="0"/>
              </a:spcAft>
              <a:buFont typeface="Arial" panose="020B0604020202020204" pitchFamily="34" charset="0"/>
              <a:buChar char="•"/>
            </a:pPr>
            <a:r>
              <a:rPr kumimoji="0" lang="es-MX" altLang="es-MX" sz="2000" i="0" u="none" strike="noStrike" cap="none" normalizeH="0" baseline="0" dirty="0">
                <a:ln>
                  <a:noFill/>
                </a:ln>
                <a:solidFill>
                  <a:schemeClr val="tx1">
                    <a:lumMod val="75000"/>
                    <a:lumOff val="25000"/>
                  </a:schemeClr>
                </a:solidFill>
                <a:effectLst/>
              </a:rPr>
              <a:t>Innovación en el uso de fuentes de datos no tradicionales</a:t>
            </a:r>
            <a:endParaRPr lang="es-MX" altLang="es-MX" sz="2000" dirty="0">
              <a:solidFill>
                <a:schemeClr val="tx1">
                  <a:lumMod val="75000"/>
                  <a:lumOff val="25000"/>
                </a:schemeClr>
              </a:solidFill>
            </a:endParaRPr>
          </a:p>
          <a:p>
            <a:pPr marL="285750" indent="-285750" eaLnBrk="0" fontAlgn="base" hangingPunct="0">
              <a:spcBef>
                <a:spcPct val="0"/>
              </a:spcBef>
              <a:spcAft>
                <a:spcPct val="0"/>
              </a:spcAft>
              <a:buFont typeface="Arial" panose="020B0604020202020204" pitchFamily="34" charset="0"/>
              <a:buChar char="•"/>
            </a:pPr>
            <a:r>
              <a:rPr lang="es-MX" altLang="es-MX" sz="2000" dirty="0">
                <a:solidFill>
                  <a:schemeClr val="tx1">
                    <a:lumMod val="75000"/>
                    <a:lumOff val="25000"/>
                  </a:schemeClr>
                </a:solidFill>
              </a:rPr>
              <a:t>Más a</a:t>
            </a:r>
            <a:r>
              <a:rPr kumimoji="0" lang="es-MX" altLang="es-MX" sz="2000" i="0" u="none" strike="noStrike" cap="none" normalizeH="0" baseline="0" dirty="0">
                <a:ln>
                  <a:noFill/>
                </a:ln>
                <a:solidFill>
                  <a:schemeClr val="tx1">
                    <a:lumMod val="75000"/>
                    <a:lumOff val="25000"/>
                  </a:schemeClr>
                </a:solidFill>
                <a:effectLst/>
              </a:rPr>
              <a:t>lianzas para fortalecer la capacidad estadística</a:t>
            </a:r>
            <a:endParaRPr lang="es-MX" altLang="es-MX" sz="2000" dirty="0">
              <a:solidFill>
                <a:schemeClr val="tx1">
                  <a:lumMod val="75000"/>
                  <a:lumOff val="25000"/>
                </a:schemeClr>
              </a:solidFill>
            </a:endParaRPr>
          </a:p>
          <a:p>
            <a:pPr marL="285750" indent="-285750" eaLnBrk="0" fontAlgn="base" hangingPunct="0">
              <a:spcBef>
                <a:spcPct val="0"/>
              </a:spcBef>
              <a:spcAft>
                <a:spcPct val="0"/>
              </a:spcAft>
              <a:buFont typeface="Arial" panose="020B0604020202020204" pitchFamily="34" charset="0"/>
              <a:buChar char="•"/>
            </a:pPr>
            <a:r>
              <a:rPr lang="es-MX" altLang="es-MX" sz="2000" dirty="0">
                <a:solidFill>
                  <a:schemeClr val="tx1">
                    <a:lumMod val="75000"/>
                    <a:lumOff val="25000"/>
                  </a:schemeClr>
                </a:solidFill>
              </a:rPr>
              <a:t>Mayor apertura y accesibilidad a los datos, así como una mayor transparencia en la medición de los progresos.</a:t>
            </a:r>
            <a:endParaRPr kumimoji="0" lang="es-MX" altLang="es-MX" sz="2000" i="0" u="none" strike="noStrike" cap="none" normalizeH="0" baseline="0" dirty="0">
              <a:ln>
                <a:noFill/>
              </a:ln>
              <a:solidFill>
                <a:schemeClr val="tx1">
                  <a:lumMod val="75000"/>
                  <a:lumOff val="25000"/>
                </a:schemeClr>
              </a:solidFill>
              <a:effectLst/>
            </a:endParaRPr>
          </a:p>
          <a:p>
            <a:pPr marL="285750" indent="-285750" eaLnBrk="0" fontAlgn="base" hangingPunct="0">
              <a:spcBef>
                <a:spcPct val="0"/>
              </a:spcBef>
              <a:spcAft>
                <a:spcPct val="0"/>
              </a:spcAft>
              <a:buFont typeface="Arial" panose="020B0604020202020204" pitchFamily="34" charset="0"/>
              <a:buChar char="•"/>
            </a:pPr>
            <a:endParaRPr kumimoji="0" lang="es-MX" altLang="es-MX" b="0" i="0" u="none" strike="noStrike" cap="none" normalizeH="0" baseline="0" dirty="0">
              <a:ln>
                <a:noFill/>
              </a:ln>
              <a:solidFill>
                <a:schemeClr val="tx1"/>
              </a:solidFill>
              <a:effectLst/>
            </a:endParaRPr>
          </a:p>
          <a:p>
            <a:pPr eaLnBrk="0" fontAlgn="base" hangingPunct="0">
              <a:spcBef>
                <a:spcPct val="0"/>
              </a:spcBef>
              <a:spcAft>
                <a:spcPct val="0"/>
              </a:spcAft>
            </a:pPr>
            <a:r>
              <a:rPr lang="es-MX" altLang="es-MX" sz="2400" b="1" dirty="0">
                <a:solidFill>
                  <a:srgbClr val="08BC91"/>
                </a:solidFill>
              </a:rPr>
              <a:t>Retos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s-MX" altLang="es-MX" b="0" i="0" u="none" strike="noStrike" cap="none" normalizeH="0" baseline="0" dirty="0">
              <a:ln>
                <a:noFill/>
              </a:ln>
              <a:solidFill>
                <a:schemeClr val="tx1"/>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sz="2000" i="0" u="none" strike="noStrike" cap="none" normalizeH="0" baseline="0" dirty="0">
                <a:ln>
                  <a:noFill/>
                </a:ln>
                <a:solidFill>
                  <a:schemeClr val="tx1">
                    <a:lumMod val="75000"/>
                    <a:lumOff val="25000"/>
                  </a:schemeClr>
                </a:solidFill>
                <a:effectLst/>
              </a:rPr>
              <a:t>Persisten brechas en la cobertura de datos y en una mayor desagregación.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s-MX" altLang="es-MX" sz="2000" i="0" u="none" strike="noStrike" cap="none" normalizeH="0" baseline="0" dirty="0">
                <a:ln>
                  <a:noFill/>
                </a:ln>
                <a:solidFill>
                  <a:schemeClr val="tx1">
                    <a:lumMod val="75000"/>
                    <a:lumOff val="25000"/>
                  </a:schemeClr>
                </a:solidFill>
                <a:effectLst/>
              </a:rPr>
              <a:t>Déficit de financiación para los sistemas estadísticos nacionales, poniendo en riesgo la producción de información para ODS.</a:t>
            </a:r>
          </a:p>
        </p:txBody>
      </p:sp>
      <p:sp>
        <p:nvSpPr>
          <p:cNvPr id="14" name="Text Placeholder 1">
            <a:extLst>
              <a:ext uri="{FF2B5EF4-FFF2-40B4-BE49-F238E27FC236}">
                <a16:creationId xmlns:a16="http://schemas.microsoft.com/office/drawing/2014/main" id="{81FDDCAC-1370-6004-EFA3-538E9C463D7C}"/>
              </a:ext>
            </a:extLst>
          </p:cNvPr>
          <p:cNvSpPr txBox="1">
            <a:spLocks/>
          </p:cNvSpPr>
          <p:nvPr/>
        </p:nvSpPr>
        <p:spPr>
          <a:xfrm>
            <a:off x="606107" y="185245"/>
            <a:ext cx="8046573"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1800" dirty="0">
                <a:solidFill>
                  <a:schemeClr val="accent1">
                    <a:lumMod val="50000"/>
                  </a:schemeClr>
                </a:solidFill>
                <a:latin typeface="Arial" panose="020B0604020202020204" pitchFamily="34" charset="0"/>
                <a:cs typeface="Arial" panose="020B0604020202020204" pitchFamily="34" charset="0"/>
              </a:rPr>
              <a:t>A MITAD DE CAMINO, SE PUEDEN VER ALGUNOS AVANCES Y RETOS</a:t>
            </a:r>
          </a:p>
        </p:txBody>
      </p:sp>
      <p:sp>
        <p:nvSpPr>
          <p:cNvPr id="15" name="Text Placeholder 1">
            <a:extLst>
              <a:ext uri="{FF2B5EF4-FFF2-40B4-BE49-F238E27FC236}">
                <a16:creationId xmlns:a16="http://schemas.microsoft.com/office/drawing/2014/main" id="{5019CB98-2616-C751-73DC-20C612B98C67}"/>
              </a:ext>
            </a:extLst>
          </p:cNvPr>
          <p:cNvSpPr txBox="1">
            <a:spLocks/>
          </p:cNvSpPr>
          <p:nvPr/>
        </p:nvSpPr>
        <p:spPr>
          <a:xfrm>
            <a:off x="598450" y="490954"/>
            <a:ext cx="8988953"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altLang="ko-KR" sz="3200" b="1" dirty="0">
                <a:solidFill>
                  <a:schemeClr val="accent1">
                    <a:lumMod val="50000"/>
                  </a:schemeClr>
                </a:solidFill>
                <a:latin typeface="Arial" panose="020B0604020202020204" pitchFamily="34" charset="0"/>
                <a:cs typeface="Arial" panose="020B0604020202020204" pitchFamily="34" charset="0"/>
              </a:rPr>
              <a:t>EN MATERIA DE DATOS PARA ODS</a:t>
            </a:r>
          </a:p>
        </p:txBody>
      </p:sp>
    </p:spTree>
    <p:extLst>
      <p:ext uri="{BB962C8B-B14F-4D97-AF65-F5344CB8AC3E}">
        <p14:creationId xmlns:p14="http://schemas.microsoft.com/office/powerpoint/2010/main" val="30245934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D9AF52-38F5-9644-972B-5BFA1A6D327D}"/>
              </a:ext>
            </a:extLst>
          </p:cNvPr>
          <p:cNvSpPr txBox="1">
            <a:spLocks/>
          </p:cNvSpPr>
          <p:nvPr/>
        </p:nvSpPr>
        <p:spPr>
          <a:xfrm>
            <a:off x="7416792" y="3083815"/>
            <a:ext cx="3625851"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altLang="ko-KR" sz="4800" b="1" i="0" u="none" strike="noStrike" kern="1200" cap="none" spc="0" normalizeH="0" baseline="0" noProof="0" dirty="0">
                <a:ln>
                  <a:noFill/>
                </a:ln>
                <a:solidFill>
                  <a:srgbClr val="FFFFFF"/>
                </a:solidFill>
                <a:effectLst/>
                <a:uLnTx/>
                <a:uFillTx/>
                <a:latin typeface="Arial" panose="020B0604020202020204" pitchFamily="34" charset="0"/>
                <a:ea typeface="맑은 고딕" panose="020B0503020000020004" pitchFamily="34" charset="-127"/>
                <a:cs typeface="Arial" panose="020B0604020202020204" pitchFamily="34" charset="0"/>
              </a:rPr>
              <a:t>GRACIAS</a:t>
            </a:r>
          </a:p>
        </p:txBody>
      </p:sp>
      <p:pic>
        <p:nvPicPr>
          <p:cNvPr id="3" name="Gráfico 2">
            <a:extLst>
              <a:ext uri="{FF2B5EF4-FFF2-40B4-BE49-F238E27FC236}">
                <a16:creationId xmlns:a16="http://schemas.microsoft.com/office/drawing/2014/main" id="{1923E543-900F-4142-BA6E-DEC424341F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04281" y="3904712"/>
            <a:ext cx="736600" cy="165100"/>
          </a:xfrm>
          <a:prstGeom prst="rect">
            <a:avLst/>
          </a:prstGeom>
        </p:spPr>
      </p:pic>
    </p:spTree>
    <p:extLst>
      <p:ext uri="{BB962C8B-B14F-4D97-AF65-F5344CB8AC3E}">
        <p14:creationId xmlns:p14="http://schemas.microsoft.com/office/powerpoint/2010/main" val="1804713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22F5D-A16E-D373-AA51-EE6B92431B7A}"/>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914371C-F77C-EE8F-BB48-FCF7D99BE6F7}"/>
              </a:ext>
            </a:extLst>
          </p:cNvPr>
          <p:cNvSpPr>
            <a:spLocks noGrp="1"/>
          </p:cNvSpPr>
          <p:nvPr>
            <p:ph type="sldNum" sz="quarter" idx="12"/>
          </p:nvPr>
        </p:nvSpPr>
        <p:spPr/>
        <p:txBody>
          <a:bodyPr/>
          <a:lstStyle/>
          <a:p>
            <a:fld id="{FA36A776-E82A-DB4C-BEC6-9E86C7D9FDA4}" type="slidenum">
              <a:rPr lang="es-MX" smtClean="0"/>
              <a:pPr/>
              <a:t>5</a:t>
            </a:fld>
            <a:endParaRPr lang="es-MX" dirty="0">
              <a:latin typeface="Arial" panose="020B0604020202020204" pitchFamily="34" charset="0"/>
              <a:cs typeface="Arial" panose="020B0604020202020204" pitchFamily="34" charset="0"/>
            </a:endParaRPr>
          </a:p>
        </p:txBody>
      </p:sp>
      <p:sp>
        <p:nvSpPr>
          <p:cNvPr id="47" name="Text Placeholder 1">
            <a:extLst>
              <a:ext uri="{FF2B5EF4-FFF2-40B4-BE49-F238E27FC236}">
                <a16:creationId xmlns:a16="http://schemas.microsoft.com/office/drawing/2014/main" id="{25F735DD-6450-D3EC-8AD6-2DC220FF821C}"/>
              </a:ext>
            </a:extLst>
          </p:cNvPr>
          <p:cNvSpPr txBox="1">
            <a:spLocks/>
          </p:cNvSpPr>
          <p:nvPr/>
        </p:nvSpPr>
        <p:spPr>
          <a:xfrm>
            <a:off x="-177799" y="354012"/>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3600" b="1" dirty="0">
                <a:solidFill>
                  <a:srgbClr val="033057"/>
                </a:solidFill>
                <a:latin typeface="Arial" panose="020B0604020202020204" pitchFamily="34" charset="0"/>
                <a:cs typeface="Arial" panose="020B0604020202020204" pitchFamily="34" charset="0"/>
              </a:rPr>
              <a:t>¿QUÉ SON LOS OBJETIVOS DE DESARROLLO SOSTENIBLE?</a:t>
            </a:r>
          </a:p>
        </p:txBody>
      </p:sp>
      <p:sp>
        <p:nvSpPr>
          <p:cNvPr id="3" name="CuadroTexto 2">
            <a:extLst>
              <a:ext uri="{FF2B5EF4-FFF2-40B4-BE49-F238E27FC236}">
                <a16:creationId xmlns:a16="http://schemas.microsoft.com/office/drawing/2014/main" id="{80F2ED03-F0D3-2EDF-9831-02D24BCFE749}"/>
              </a:ext>
            </a:extLst>
          </p:cNvPr>
          <p:cNvSpPr txBox="1"/>
          <p:nvPr/>
        </p:nvSpPr>
        <p:spPr>
          <a:xfrm>
            <a:off x="515936" y="1905801"/>
            <a:ext cx="8035397" cy="3970318"/>
          </a:xfrm>
          <a:prstGeom prst="rect">
            <a:avLst/>
          </a:prstGeom>
          <a:noFill/>
        </p:spPr>
        <p:txBody>
          <a:bodyPr wrap="square">
            <a:spAutoFit/>
          </a:bodyPr>
          <a:lstStyle/>
          <a:p>
            <a:pPr algn="ctr"/>
            <a:r>
              <a:rPr lang="es-MX" sz="2800" dirty="0">
                <a:solidFill>
                  <a:schemeClr val="tx1">
                    <a:lumMod val="75000"/>
                    <a:lumOff val="25000"/>
                  </a:schemeClr>
                </a:solidFill>
                <a:latin typeface="+mj-lt"/>
                <a:cs typeface="Arial" panose="020B0604020202020204" pitchFamily="34" charset="0"/>
              </a:rPr>
              <a:t>Son un llamado universal a la acción para </a:t>
            </a:r>
            <a:r>
              <a:rPr lang="es-MX" sz="2800" dirty="0">
                <a:solidFill>
                  <a:schemeClr val="tx1">
                    <a:lumMod val="75000"/>
                    <a:lumOff val="25000"/>
                  </a:schemeClr>
                </a:solidFill>
                <a:latin typeface="+mj-lt"/>
              </a:rPr>
              <a:t>abordar los desafíos más urgentes que enfrenta la humanidad, promoviendo un desarrollo equilibrado y sostenible en tres dimensiones fundamentales: </a:t>
            </a:r>
            <a:r>
              <a:rPr lang="es-MX" sz="2800" b="1" dirty="0">
                <a:solidFill>
                  <a:schemeClr val="tx1">
                    <a:lumMod val="75000"/>
                    <a:lumOff val="25000"/>
                  </a:schemeClr>
                </a:solidFill>
                <a:latin typeface="+mj-lt"/>
              </a:rPr>
              <a:t>social, económica y ambiental</a:t>
            </a:r>
            <a:r>
              <a:rPr lang="es-MX" sz="2800" dirty="0">
                <a:solidFill>
                  <a:schemeClr val="tx1">
                    <a:lumMod val="75000"/>
                    <a:lumOff val="25000"/>
                  </a:schemeClr>
                </a:solidFill>
                <a:latin typeface="+mj-lt"/>
              </a:rPr>
              <a:t>.</a:t>
            </a:r>
            <a:endParaRPr lang="es-MX" sz="2800" dirty="0">
              <a:solidFill>
                <a:schemeClr val="tx1">
                  <a:lumMod val="75000"/>
                  <a:lumOff val="25000"/>
                </a:schemeClr>
              </a:solidFill>
              <a:latin typeface="+mj-lt"/>
              <a:cs typeface="Arial" panose="020B0604020202020204" pitchFamily="34" charset="0"/>
            </a:endParaRPr>
          </a:p>
          <a:p>
            <a:pPr algn="ctr"/>
            <a:endParaRPr lang="es-MX" sz="2800" dirty="0">
              <a:solidFill>
                <a:schemeClr val="tx1">
                  <a:lumMod val="75000"/>
                  <a:lumOff val="25000"/>
                </a:schemeClr>
              </a:solidFill>
              <a:latin typeface="+mj-lt"/>
              <a:cs typeface="Arial" panose="020B0604020202020204" pitchFamily="34" charset="0"/>
            </a:endParaRPr>
          </a:p>
          <a:p>
            <a:pPr algn="ctr"/>
            <a:r>
              <a:rPr lang="es-MX" sz="2800" dirty="0">
                <a:solidFill>
                  <a:schemeClr val="tx1">
                    <a:lumMod val="75000"/>
                    <a:lumOff val="25000"/>
                  </a:schemeClr>
                </a:solidFill>
                <a:latin typeface="+mj-lt"/>
              </a:rPr>
              <a:t>Fueron establecidos por las Naciones Unidas en 2015 y adoptados por los países miembros, como parte de la </a:t>
            </a:r>
            <a:r>
              <a:rPr lang="es-MX" sz="2800" b="1" dirty="0">
                <a:solidFill>
                  <a:srgbClr val="0074C9"/>
                </a:solidFill>
                <a:latin typeface="+mj-lt"/>
              </a:rPr>
              <a:t>Agenda 2030</a:t>
            </a:r>
            <a:r>
              <a:rPr lang="es-MX" sz="2800" b="1" dirty="0">
                <a:solidFill>
                  <a:schemeClr val="tx1">
                    <a:lumMod val="75000"/>
                    <a:lumOff val="25000"/>
                  </a:schemeClr>
                </a:solidFill>
                <a:latin typeface="+mj-lt"/>
              </a:rPr>
              <a:t>.</a:t>
            </a:r>
            <a:endParaRPr lang="es-MX" sz="2800" dirty="0">
              <a:solidFill>
                <a:schemeClr val="tx1">
                  <a:lumMod val="75000"/>
                  <a:lumOff val="25000"/>
                </a:schemeClr>
              </a:solidFill>
              <a:latin typeface="+mj-lt"/>
              <a:cs typeface="Arial" panose="020B0604020202020204" pitchFamily="34" charset="0"/>
            </a:endParaRPr>
          </a:p>
        </p:txBody>
      </p:sp>
      <p:pic>
        <p:nvPicPr>
          <p:cNvPr id="4" name="Imagen 3" descr="Dibujo de una persona&#10;&#10;Descripción generada automáticamente con confianza media">
            <a:extLst>
              <a:ext uri="{FF2B5EF4-FFF2-40B4-BE49-F238E27FC236}">
                <a16:creationId xmlns:a16="http://schemas.microsoft.com/office/drawing/2014/main" id="{3CB1DBE1-5ED6-6316-9B35-BD467748C3F4}"/>
              </a:ext>
            </a:extLst>
          </p:cNvPr>
          <p:cNvPicPr>
            <a:picLocks noChangeAspect="1"/>
          </p:cNvPicPr>
          <p:nvPr/>
        </p:nvPicPr>
        <p:blipFill>
          <a:blip r:embed="rId3"/>
          <a:stretch>
            <a:fillRect/>
          </a:stretch>
        </p:blipFill>
        <p:spPr>
          <a:xfrm>
            <a:off x="9025467" y="2124602"/>
            <a:ext cx="2650597" cy="2650597"/>
          </a:xfrm>
          <a:prstGeom prst="rect">
            <a:avLst/>
          </a:prstGeom>
        </p:spPr>
      </p:pic>
    </p:spTree>
    <p:extLst>
      <p:ext uri="{BB962C8B-B14F-4D97-AF65-F5344CB8AC3E}">
        <p14:creationId xmlns:p14="http://schemas.microsoft.com/office/powerpoint/2010/main" val="3904157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58237CDB-7234-9443-EF83-B86375A79B4E}"/>
              </a:ext>
            </a:extLst>
          </p:cNvPr>
          <p:cNvSpPr>
            <a:spLocks noGrp="1"/>
          </p:cNvSpPr>
          <p:nvPr>
            <p:ph type="sldNum" sz="quarter" idx="12"/>
          </p:nvPr>
        </p:nvSpPr>
        <p:spPr/>
        <p:txBody>
          <a:bodyPr/>
          <a:lstStyle/>
          <a:p>
            <a:fld id="{FA36A776-E82A-DB4C-BEC6-9E86C7D9FDA4}" type="slidenum">
              <a:rPr lang="es-MX" smtClean="0"/>
              <a:pPr/>
              <a:t>6</a:t>
            </a:fld>
            <a:endParaRPr lang="es-MX" dirty="0">
              <a:latin typeface="Arial" panose="020B0604020202020204" pitchFamily="34" charset="0"/>
              <a:cs typeface="Arial" panose="020B0604020202020204" pitchFamily="34" charset="0"/>
            </a:endParaRPr>
          </a:p>
        </p:txBody>
      </p:sp>
      <p:sp>
        <p:nvSpPr>
          <p:cNvPr id="3" name="Google Shape;4685;p101">
            <a:extLst>
              <a:ext uri="{FF2B5EF4-FFF2-40B4-BE49-F238E27FC236}">
                <a16:creationId xmlns:a16="http://schemas.microsoft.com/office/drawing/2014/main" id="{629FCF1E-E7C5-F448-384B-7143A069FB76}"/>
              </a:ext>
            </a:extLst>
          </p:cNvPr>
          <p:cNvSpPr txBox="1">
            <a:spLocks noChangeArrowheads="1"/>
          </p:cNvSpPr>
          <p:nvPr/>
        </p:nvSpPr>
        <p:spPr bwMode="auto">
          <a:xfrm>
            <a:off x="6965627" y="1740958"/>
            <a:ext cx="3787041"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buFont typeface="Open Sans" panose="020B0606030504020204" pitchFamily="34" charset="0"/>
              <a:buNone/>
            </a:pPr>
            <a:r>
              <a:rPr lang="es-MX" altLang="en-US" sz="1800" dirty="0">
                <a:latin typeface="+mj-lt"/>
                <a:cs typeface="Open Sans" panose="020B0606030504020204" pitchFamily="34" charset="0"/>
                <a:sym typeface="Open Sans" panose="020B0606030504020204" pitchFamily="34" charset="0"/>
              </a:rPr>
              <a:t>Son aplicables a todos los países, independientemente de su nivel de desarrollo.</a:t>
            </a:r>
            <a:endParaRPr lang="en-US" altLang="en-US" sz="1800" dirty="0">
              <a:latin typeface="+mj-lt"/>
              <a:cs typeface="Open Sans" panose="020B0606030504020204" pitchFamily="34" charset="0"/>
            </a:endParaRPr>
          </a:p>
        </p:txBody>
      </p:sp>
      <p:sp>
        <p:nvSpPr>
          <p:cNvPr id="7" name="Google Shape;4689;p101">
            <a:extLst>
              <a:ext uri="{FF2B5EF4-FFF2-40B4-BE49-F238E27FC236}">
                <a16:creationId xmlns:a16="http://schemas.microsoft.com/office/drawing/2014/main" id="{A34F6CCD-C560-0E34-4FCA-7D25D3AA05AD}"/>
              </a:ext>
            </a:extLst>
          </p:cNvPr>
          <p:cNvSpPr txBox="1">
            <a:spLocks noChangeArrowheads="1"/>
          </p:cNvSpPr>
          <p:nvPr/>
        </p:nvSpPr>
        <p:spPr bwMode="auto">
          <a:xfrm>
            <a:off x="7645077" y="3320523"/>
            <a:ext cx="3107591"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4AADA7"/>
              </a:buClr>
              <a:buSzPts val="2400"/>
              <a:buFont typeface="Open Sans Semibold" panose="020B0706030804020204" pitchFamily="34" charset="0"/>
              <a:buNone/>
            </a:pPr>
            <a:r>
              <a:rPr lang="en-US" altLang="en-US" sz="2400" b="1" dirty="0">
                <a:solidFill>
                  <a:srgbClr val="4AADA7"/>
                </a:solidFill>
                <a:latin typeface="Open Sans Semibold" panose="020B0706030804020204" pitchFamily="34" charset="0"/>
                <a:cs typeface="Open Sans Semibold" panose="020B0706030804020204" pitchFamily="34" charset="0"/>
                <a:sym typeface="Open Sans Semibold" panose="020B0706030804020204" pitchFamily="34" charset="0"/>
              </a:rPr>
              <a:t>INTERCONECTADOS</a:t>
            </a:r>
            <a:endParaRPr lang="en-US" altLang="en-US" dirty="0">
              <a:cs typeface="Open Sans Semibold" panose="020B0706030804020204" pitchFamily="34" charset="0"/>
            </a:endParaRPr>
          </a:p>
        </p:txBody>
      </p:sp>
      <p:sp>
        <p:nvSpPr>
          <p:cNvPr id="8" name="Google Shape;4690;p101">
            <a:extLst>
              <a:ext uri="{FF2B5EF4-FFF2-40B4-BE49-F238E27FC236}">
                <a16:creationId xmlns:a16="http://schemas.microsoft.com/office/drawing/2014/main" id="{8205FC93-B347-7B4C-F572-F8C58A708F58}"/>
              </a:ext>
            </a:extLst>
          </p:cNvPr>
          <p:cNvSpPr txBox="1">
            <a:spLocks noChangeArrowheads="1"/>
          </p:cNvSpPr>
          <p:nvPr/>
        </p:nvSpPr>
        <p:spPr bwMode="auto">
          <a:xfrm>
            <a:off x="7037065" y="5048250"/>
            <a:ext cx="330602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55797F"/>
              </a:buClr>
              <a:buSzPts val="2400"/>
              <a:buFont typeface="Open Sans Semibold" panose="020B0706030804020204" pitchFamily="34" charset="0"/>
              <a:buNone/>
            </a:pPr>
            <a:r>
              <a:rPr lang="en-US" altLang="en-US" sz="2400" b="1" dirty="0">
                <a:solidFill>
                  <a:srgbClr val="55797F"/>
                </a:solidFill>
                <a:latin typeface="Open Sans Semibold" panose="020B0706030804020204" pitchFamily="34" charset="0"/>
                <a:cs typeface="Open Sans Semibold" panose="020B0706030804020204" pitchFamily="34" charset="0"/>
                <a:sym typeface="Open Sans Semibold" panose="020B0706030804020204" pitchFamily="34" charset="0"/>
              </a:rPr>
              <a:t>INDIVISIBLES</a:t>
            </a:r>
            <a:endParaRPr lang="en-US" altLang="en-US" dirty="0">
              <a:cs typeface="Open Sans Semibold" panose="020B0706030804020204" pitchFamily="34" charset="0"/>
            </a:endParaRPr>
          </a:p>
        </p:txBody>
      </p:sp>
      <p:sp>
        <p:nvSpPr>
          <p:cNvPr id="9" name="Google Shape;4691;p101">
            <a:extLst>
              <a:ext uri="{FF2B5EF4-FFF2-40B4-BE49-F238E27FC236}">
                <a16:creationId xmlns:a16="http://schemas.microsoft.com/office/drawing/2014/main" id="{F3432E2D-402F-0F6F-7921-C0F16AC16866}"/>
              </a:ext>
            </a:extLst>
          </p:cNvPr>
          <p:cNvSpPr txBox="1">
            <a:spLocks noChangeArrowheads="1"/>
          </p:cNvSpPr>
          <p:nvPr/>
        </p:nvSpPr>
        <p:spPr bwMode="auto">
          <a:xfrm>
            <a:off x="7037065" y="1428221"/>
            <a:ext cx="234234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86CF98"/>
              </a:buClr>
              <a:buSzPts val="2400"/>
              <a:buFont typeface="Open Sans Semibold" panose="020B0706030804020204" pitchFamily="34" charset="0"/>
              <a:buNone/>
            </a:pPr>
            <a:r>
              <a:rPr lang="en-US" altLang="en-US" sz="2400" b="1" dirty="0">
                <a:solidFill>
                  <a:srgbClr val="86CF98"/>
                </a:solidFill>
                <a:latin typeface="Open Sans Semibold" panose="020B0706030804020204" pitchFamily="34" charset="0"/>
                <a:cs typeface="Open Sans Semibold" panose="020B0706030804020204" pitchFamily="34" charset="0"/>
                <a:sym typeface="Open Sans Semibold" panose="020B0706030804020204" pitchFamily="34" charset="0"/>
              </a:rPr>
              <a:t>UNIVERSALES</a:t>
            </a:r>
            <a:endParaRPr lang="en-US" altLang="en-US" dirty="0">
              <a:cs typeface="Open Sans Semibold" panose="020B0706030804020204" pitchFamily="34" charset="0"/>
            </a:endParaRPr>
          </a:p>
        </p:txBody>
      </p:sp>
      <p:sp>
        <p:nvSpPr>
          <p:cNvPr id="10" name="Google Shape;4692;p101">
            <a:extLst>
              <a:ext uri="{FF2B5EF4-FFF2-40B4-BE49-F238E27FC236}">
                <a16:creationId xmlns:a16="http://schemas.microsoft.com/office/drawing/2014/main" id="{0C1F8048-3E1D-E60D-3E13-C82CFFEF1354}"/>
              </a:ext>
            </a:extLst>
          </p:cNvPr>
          <p:cNvSpPr>
            <a:spLocks noChangeArrowheads="1"/>
          </p:cNvSpPr>
          <p:nvPr/>
        </p:nvSpPr>
        <p:spPr bwMode="auto">
          <a:xfrm>
            <a:off x="6513190" y="3377673"/>
            <a:ext cx="954087" cy="955675"/>
          </a:xfrm>
          <a:prstGeom prst="ellipse">
            <a:avLst/>
          </a:prstGeom>
          <a:solidFill>
            <a:srgbClr val="4AADA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dirty="0">
              <a:latin typeface="Calibri" panose="020F0502020204030204" pitchFamily="34" charset="0"/>
              <a:cs typeface="Calibri" panose="020F0502020204030204" pitchFamily="34" charset="0"/>
              <a:sym typeface="Calibri" panose="020F0502020204030204" pitchFamily="34" charset="0"/>
            </a:endParaRPr>
          </a:p>
        </p:txBody>
      </p:sp>
      <p:sp>
        <p:nvSpPr>
          <p:cNvPr id="11" name="Google Shape;4693;p101">
            <a:extLst>
              <a:ext uri="{FF2B5EF4-FFF2-40B4-BE49-F238E27FC236}">
                <a16:creationId xmlns:a16="http://schemas.microsoft.com/office/drawing/2014/main" id="{8E4D280B-16AA-B43C-B9CC-0E8C1E64BD3B}"/>
              </a:ext>
            </a:extLst>
          </p:cNvPr>
          <p:cNvSpPr>
            <a:spLocks noChangeArrowheads="1"/>
          </p:cNvSpPr>
          <p:nvPr/>
        </p:nvSpPr>
        <p:spPr bwMode="auto">
          <a:xfrm>
            <a:off x="5908352" y="5100638"/>
            <a:ext cx="955675" cy="954087"/>
          </a:xfrm>
          <a:prstGeom prst="ellipse">
            <a:avLst/>
          </a:prstGeom>
          <a:solidFill>
            <a:srgbClr val="55797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dirty="0">
              <a:latin typeface="Calibri" panose="020F0502020204030204" pitchFamily="34" charset="0"/>
              <a:cs typeface="Calibri" panose="020F0502020204030204" pitchFamily="34" charset="0"/>
              <a:sym typeface="Calibri" panose="020F0502020204030204" pitchFamily="34" charset="0"/>
            </a:endParaRPr>
          </a:p>
        </p:txBody>
      </p:sp>
      <p:sp>
        <p:nvSpPr>
          <p:cNvPr id="12" name="Google Shape;4694;p101">
            <a:extLst>
              <a:ext uri="{FF2B5EF4-FFF2-40B4-BE49-F238E27FC236}">
                <a16:creationId xmlns:a16="http://schemas.microsoft.com/office/drawing/2014/main" id="{C56E819F-020F-B5A6-2CC8-01FB4D203587}"/>
              </a:ext>
            </a:extLst>
          </p:cNvPr>
          <p:cNvSpPr>
            <a:spLocks noChangeArrowheads="1"/>
          </p:cNvSpPr>
          <p:nvPr/>
        </p:nvSpPr>
        <p:spPr bwMode="auto">
          <a:xfrm>
            <a:off x="5908352" y="1474258"/>
            <a:ext cx="955675" cy="955675"/>
          </a:xfrm>
          <a:prstGeom prst="ellipse">
            <a:avLst/>
          </a:prstGeom>
          <a:solidFill>
            <a:srgbClr val="9ADB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800" dirty="0">
              <a:latin typeface="Calibri" panose="020F0502020204030204" pitchFamily="34" charset="0"/>
              <a:cs typeface="Calibri" panose="020F0502020204030204" pitchFamily="34" charset="0"/>
              <a:sym typeface="Calibri" panose="020F0502020204030204" pitchFamily="34" charset="0"/>
            </a:endParaRPr>
          </a:p>
        </p:txBody>
      </p:sp>
      <p:sp>
        <p:nvSpPr>
          <p:cNvPr id="13" name="Google Shape;4695;p101">
            <a:extLst>
              <a:ext uri="{FF2B5EF4-FFF2-40B4-BE49-F238E27FC236}">
                <a16:creationId xmlns:a16="http://schemas.microsoft.com/office/drawing/2014/main" id="{5C2E602E-2ACD-6B63-26A1-5B10903FB70B}"/>
              </a:ext>
            </a:extLst>
          </p:cNvPr>
          <p:cNvSpPr txBox="1">
            <a:spLocks noChangeArrowheads="1"/>
          </p:cNvSpPr>
          <p:nvPr/>
        </p:nvSpPr>
        <p:spPr bwMode="auto">
          <a:xfrm>
            <a:off x="6278240" y="1590146"/>
            <a:ext cx="2952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ts val="4700"/>
              <a:buFont typeface="Montserrat" panose="02000505000000020004" pitchFamily="2" charset="0"/>
              <a:buNone/>
            </a:pPr>
            <a:r>
              <a:rPr lang="en-US" altLang="en-US" sz="4700" dirty="0">
                <a:solidFill>
                  <a:srgbClr val="FFFFFF"/>
                </a:solidFill>
                <a:latin typeface="Montserrat" panose="02000505000000020004" pitchFamily="2" charset="0"/>
                <a:sym typeface="Montserrat" panose="02000505000000020004" pitchFamily="2" charset="0"/>
              </a:rPr>
              <a:t>1</a:t>
            </a:r>
            <a:endParaRPr lang="en-US" altLang="en-US" dirty="0"/>
          </a:p>
        </p:txBody>
      </p:sp>
      <p:sp>
        <p:nvSpPr>
          <p:cNvPr id="14" name="Google Shape;4696;p101">
            <a:extLst>
              <a:ext uri="{FF2B5EF4-FFF2-40B4-BE49-F238E27FC236}">
                <a16:creationId xmlns:a16="http://schemas.microsoft.com/office/drawing/2014/main" id="{45C812DC-B612-28A0-4883-15C48A764B3E}"/>
              </a:ext>
            </a:extLst>
          </p:cNvPr>
          <p:cNvSpPr txBox="1">
            <a:spLocks noChangeArrowheads="1"/>
          </p:cNvSpPr>
          <p:nvPr/>
        </p:nvSpPr>
        <p:spPr bwMode="auto">
          <a:xfrm>
            <a:off x="6814815" y="3498323"/>
            <a:ext cx="444500"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ts val="4700"/>
              <a:buFont typeface="Montserrat" panose="02000505000000020004" pitchFamily="2" charset="0"/>
              <a:buNone/>
            </a:pPr>
            <a:r>
              <a:rPr lang="en-US" altLang="en-US" sz="4700" dirty="0">
                <a:solidFill>
                  <a:srgbClr val="FFFFFF"/>
                </a:solidFill>
                <a:latin typeface="Montserrat" panose="02000505000000020004" pitchFamily="2" charset="0"/>
                <a:sym typeface="Montserrat" panose="02000505000000020004" pitchFamily="2" charset="0"/>
              </a:rPr>
              <a:t>2</a:t>
            </a:r>
            <a:endParaRPr lang="en-US" altLang="en-US" dirty="0"/>
          </a:p>
        </p:txBody>
      </p:sp>
      <p:sp>
        <p:nvSpPr>
          <p:cNvPr id="15" name="Google Shape;4697;p101">
            <a:extLst>
              <a:ext uri="{FF2B5EF4-FFF2-40B4-BE49-F238E27FC236}">
                <a16:creationId xmlns:a16="http://schemas.microsoft.com/office/drawing/2014/main" id="{9C96D9E6-1A6E-894F-B283-A73C4ED4F287}"/>
              </a:ext>
            </a:extLst>
          </p:cNvPr>
          <p:cNvSpPr txBox="1">
            <a:spLocks noChangeArrowheads="1"/>
          </p:cNvSpPr>
          <p:nvPr/>
        </p:nvSpPr>
        <p:spPr bwMode="auto">
          <a:xfrm>
            <a:off x="6217915" y="5211763"/>
            <a:ext cx="4111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ts val="4700"/>
              <a:buFont typeface="Montserrat" panose="02000505000000020004" pitchFamily="2" charset="0"/>
              <a:buNone/>
            </a:pPr>
            <a:r>
              <a:rPr lang="en-US" altLang="en-US" sz="4700" dirty="0">
                <a:solidFill>
                  <a:srgbClr val="FFFFFF"/>
                </a:solidFill>
                <a:latin typeface="Montserrat" panose="02000505000000020004" pitchFamily="2" charset="0"/>
                <a:sym typeface="Montserrat" panose="02000505000000020004" pitchFamily="2" charset="0"/>
              </a:rPr>
              <a:t>3</a:t>
            </a:r>
            <a:endParaRPr lang="en-US" altLang="en-US" dirty="0"/>
          </a:p>
        </p:txBody>
      </p:sp>
      <p:sp>
        <p:nvSpPr>
          <p:cNvPr id="16" name="Google Shape;4698;p101">
            <a:extLst>
              <a:ext uri="{FF2B5EF4-FFF2-40B4-BE49-F238E27FC236}">
                <a16:creationId xmlns:a16="http://schemas.microsoft.com/office/drawing/2014/main" id="{613BA59B-84E0-CB40-9829-D07CD54DC540}"/>
              </a:ext>
            </a:extLst>
          </p:cNvPr>
          <p:cNvSpPr>
            <a:spLocks/>
          </p:cNvSpPr>
          <p:nvPr/>
        </p:nvSpPr>
        <p:spPr bwMode="auto">
          <a:xfrm>
            <a:off x="6730676" y="2522010"/>
            <a:ext cx="347663" cy="738188"/>
          </a:xfrm>
          <a:custGeom>
            <a:avLst/>
            <a:gdLst>
              <a:gd name="T0" fmla="*/ 2147483646 w 74"/>
              <a:gd name="T1" fmla="*/ 2147483646 h 242"/>
              <a:gd name="T2" fmla="*/ 2147483646 w 74"/>
              <a:gd name="T3" fmla="*/ 2147483646 h 242"/>
              <a:gd name="T4" fmla="*/ 2147483646 w 74"/>
              <a:gd name="T5" fmla="*/ 2147483646 h 242"/>
              <a:gd name="T6" fmla="*/ 2147483646 w 74"/>
              <a:gd name="T7" fmla="*/ 2147483646 h 242"/>
              <a:gd name="T8" fmla="*/ 2147483646 w 74"/>
              <a:gd name="T9" fmla="*/ 2147483646 h 242"/>
              <a:gd name="T10" fmla="*/ 2147483646 w 74"/>
              <a:gd name="T11" fmla="*/ 2147483646 h 242"/>
              <a:gd name="T12" fmla="*/ 2147483646 w 74"/>
              <a:gd name="T13" fmla="*/ 2147483646 h 242"/>
              <a:gd name="T14" fmla="*/ 2147483646 w 74"/>
              <a:gd name="T15" fmla="*/ 2147483646 h 2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 h="242" extrusionOk="0">
                <a:moveTo>
                  <a:pt x="68" y="242"/>
                </a:moveTo>
                <a:cubicBezTo>
                  <a:pt x="66" y="242"/>
                  <a:pt x="64" y="241"/>
                  <a:pt x="63" y="238"/>
                </a:cubicBezTo>
                <a:cubicBezTo>
                  <a:pt x="53" y="159"/>
                  <a:pt x="32" y="81"/>
                  <a:pt x="1" y="7"/>
                </a:cubicBezTo>
                <a:cubicBezTo>
                  <a:pt x="0" y="5"/>
                  <a:pt x="1" y="2"/>
                  <a:pt x="4" y="1"/>
                </a:cubicBezTo>
                <a:cubicBezTo>
                  <a:pt x="6" y="0"/>
                  <a:pt x="9" y="1"/>
                  <a:pt x="10" y="3"/>
                </a:cubicBezTo>
                <a:cubicBezTo>
                  <a:pt x="41" y="78"/>
                  <a:pt x="63" y="156"/>
                  <a:pt x="73" y="237"/>
                </a:cubicBezTo>
                <a:cubicBezTo>
                  <a:pt x="74" y="239"/>
                  <a:pt x="72" y="242"/>
                  <a:pt x="69" y="242"/>
                </a:cubicBezTo>
                <a:cubicBezTo>
                  <a:pt x="69" y="242"/>
                  <a:pt x="69" y="242"/>
                  <a:pt x="68" y="242"/>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dirty="0"/>
          </a:p>
        </p:txBody>
      </p:sp>
      <p:sp>
        <p:nvSpPr>
          <p:cNvPr id="17" name="Google Shape;4699;p101">
            <a:extLst>
              <a:ext uri="{FF2B5EF4-FFF2-40B4-BE49-F238E27FC236}">
                <a16:creationId xmlns:a16="http://schemas.microsoft.com/office/drawing/2014/main" id="{CB756C86-48CE-251D-341E-711060EA8B65}"/>
              </a:ext>
            </a:extLst>
          </p:cNvPr>
          <p:cNvSpPr>
            <a:spLocks/>
          </p:cNvSpPr>
          <p:nvPr/>
        </p:nvSpPr>
        <p:spPr bwMode="auto">
          <a:xfrm>
            <a:off x="6513191" y="4444473"/>
            <a:ext cx="402684" cy="637115"/>
          </a:xfrm>
          <a:custGeom>
            <a:avLst/>
            <a:gdLst>
              <a:gd name="T0" fmla="*/ 2147483646 w 74"/>
              <a:gd name="T1" fmla="*/ 2147483646 h 242"/>
              <a:gd name="T2" fmla="*/ 2147483646 w 74"/>
              <a:gd name="T3" fmla="*/ 2147483646 h 242"/>
              <a:gd name="T4" fmla="*/ 2147483646 w 74"/>
              <a:gd name="T5" fmla="*/ 2147483646 h 242"/>
              <a:gd name="T6" fmla="*/ 2147483646 w 74"/>
              <a:gd name="T7" fmla="*/ 2147483646 h 242"/>
              <a:gd name="T8" fmla="*/ 2147483646 w 74"/>
              <a:gd name="T9" fmla="*/ 0 h 242"/>
              <a:gd name="T10" fmla="*/ 2147483646 w 74"/>
              <a:gd name="T11" fmla="*/ 2147483646 h 242"/>
              <a:gd name="T12" fmla="*/ 2147483646 w 74"/>
              <a:gd name="T13" fmla="*/ 2147483646 h 242"/>
              <a:gd name="T14" fmla="*/ 2147483646 w 74"/>
              <a:gd name="T15" fmla="*/ 2147483646 h 2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 h="242" extrusionOk="0">
                <a:moveTo>
                  <a:pt x="6" y="242"/>
                </a:moveTo>
                <a:cubicBezTo>
                  <a:pt x="5" y="242"/>
                  <a:pt x="4" y="242"/>
                  <a:pt x="4" y="242"/>
                </a:cubicBezTo>
                <a:cubicBezTo>
                  <a:pt x="1" y="241"/>
                  <a:pt x="0" y="238"/>
                  <a:pt x="1" y="235"/>
                </a:cubicBezTo>
                <a:cubicBezTo>
                  <a:pt x="32" y="161"/>
                  <a:pt x="53" y="84"/>
                  <a:pt x="63" y="5"/>
                </a:cubicBezTo>
                <a:cubicBezTo>
                  <a:pt x="64" y="2"/>
                  <a:pt x="66" y="0"/>
                  <a:pt x="69" y="0"/>
                </a:cubicBezTo>
                <a:cubicBezTo>
                  <a:pt x="72" y="1"/>
                  <a:pt x="74" y="3"/>
                  <a:pt x="73" y="6"/>
                </a:cubicBezTo>
                <a:cubicBezTo>
                  <a:pt x="63" y="86"/>
                  <a:pt x="41" y="164"/>
                  <a:pt x="10" y="239"/>
                </a:cubicBezTo>
                <a:cubicBezTo>
                  <a:pt x="10" y="241"/>
                  <a:pt x="8" y="242"/>
                  <a:pt x="6" y="242"/>
                </a:cubicBezTo>
                <a:close/>
              </a:path>
            </a:pathLst>
          </a:custGeom>
          <a:solidFill>
            <a:srgbClr val="28282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dirty="0"/>
          </a:p>
        </p:txBody>
      </p:sp>
      <p:grpSp>
        <p:nvGrpSpPr>
          <p:cNvPr id="23" name="Grupo 22">
            <a:extLst>
              <a:ext uri="{FF2B5EF4-FFF2-40B4-BE49-F238E27FC236}">
                <a16:creationId xmlns:a16="http://schemas.microsoft.com/office/drawing/2014/main" id="{6C7973C6-04A2-AAD7-B109-A2F3D73E7B27}"/>
              </a:ext>
            </a:extLst>
          </p:cNvPr>
          <p:cNvGrpSpPr/>
          <p:nvPr/>
        </p:nvGrpSpPr>
        <p:grpSpPr>
          <a:xfrm>
            <a:off x="1323975" y="1738313"/>
            <a:ext cx="4348692" cy="4373562"/>
            <a:chOff x="1323975" y="752475"/>
            <a:chExt cx="5354638" cy="5359400"/>
          </a:xfrm>
        </p:grpSpPr>
        <p:sp>
          <p:nvSpPr>
            <p:cNvPr id="4" name="Google Shape;4686;p101">
              <a:extLst>
                <a:ext uri="{FF2B5EF4-FFF2-40B4-BE49-F238E27FC236}">
                  <a16:creationId xmlns:a16="http://schemas.microsoft.com/office/drawing/2014/main" id="{54675A86-84F7-3BC2-DD51-3735E7810DEB}"/>
                </a:ext>
              </a:extLst>
            </p:cNvPr>
            <p:cNvSpPr>
              <a:spLocks/>
            </p:cNvSpPr>
            <p:nvPr/>
          </p:nvSpPr>
          <p:spPr bwMode="auto">
            <a:xfrm>
              <a:off x="2649538" y="2846388"/>
              <a:ext cx="4029075" cy="3265487"/>
            </a:xfrm>
            <a:custGeom>
              <a:avLst/>
              <a:gdLst>
                <a:gd name="T0" fmla="*/ 2147483646 w 861"/>
                <a:gd name="T1" fmla="*/ 2147483646 h 697"/>
                <a:gd name="T2" fmla="*/ 2147483646 w 861"/>
                <a:gd name="T3" fmla="*/ 2147483646 h 697"/>
                <a:gd name="T4" fmla="*/ 2147483646 w 861"/>
                <a:gd name="T5" fmla="*/ 2147483646 h 697"/>
                <a:gd name="T6" fmla="*/ 2147483646 w 861"/>
                <a:gd name="T7" fmla="*/ 2147483646 h 697"/>
                <a:gd name="T8" fmla="*/ 2147483646 w 861"/>
                <a:gd name="T9" fmla="*/ 2147483646 h 697"/>
                <a:gd name="T10" fmla="*/ 2147483646 w 861"/>
                <a:gd name="T11" fmla="*/ 2147483646 h 697"/>
                <a:gd name="T12" fmla="*/ 2147483646 w 861"/>
                <a:gd name="T13" fmla="*/ 2147483646 h 697"/>
                <a:gd name="T14" fmla="*/ 2147483646 w 861"/>
                <a:gd name="T15" fmla="*/ 2147483646 h 697"/>
                <a:gd name="T16" fmla="*/ 2147483646 w 861"/>
                <a:gd name="T17" fmla="*/ 2147483646 h 697"/>
                <a:gd name="T18" fmla="*/ 2147483646 w 861"/>
                <a:gd name="T19" fmla="*/ 2147483646 h 697"/>
                <a:gd name="T20" fmla="*/ 2147483646 w 861"/>
                <a:gd name="T21" fmla="*/ 2147483646 h 697"/>
                <a:gd name="T22" fmla="*/ 2147483646 w 861"/>
                <a:gd name="T23" fmla="*/ 2147483646 h 697"/>
                <a:gd name="T24" fmla="*/ 2147483646 w 861"/>
                <a:gd name="T25" fmla="*/ 2147483646 h 697"/>
                <a:gd name="T26" fmla="*/ 2147483646 w 861"/>
                <a:gd name="T27" fmla="*/ 2147483646 h 697"/>
                <a:gd name="T28" fmla="*/ 2147483646 w 861"/>
                <a:gd name="T29" fmla="*/ 2147483646 h 697"/>
                <a:gd name="T30" fmla="*/ 2147483646 w 861"/>
                <a:gd name="T31" fmla="*/ 2147483646 h 6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61" h="697" extrusionOk="0">
                  <a:moveTo>
                    <a:pt x="849" y="6"/>
                  </a:moveTo>
                  <a:cubicBezTo>
                    <a:pt x="847" y="0"/>
                    <a:pt x="839" y="0"/>
                    <a:pt x="837" y="5"/>
                  </a:cubicBezTo>
                  <a:cubicBezTo>
                    <a:pt x="830" y="26"/>
                    <a:pt x="820" y="51"/>
                    <a:pt x="806" y="78"/>
                  </a:cubicBezTo>
                  <a:cubicBezTo>
                    <a:pt x="770" y="150"/>
                    <a:pt x="700" y="250"/>
                    <a:pt x="575" y="321"/>
                  </a:cubicBezTo>
                  <a:cubicBezTo>
                    <a:pt x="513" y="356"/>
                    <a:pt x="448" y="374"/>
                    <a:pt x="380" y="374"/>
                  </a:cubicBezTo>
                  <a:cubicBezTo>
                    <a:pt x="262" y="374"/>
                    <a:pt x="180" y="321"/>
                    <a:pt x="176" y="319"/>
                  </a:cubicBezTo>
                  <a:cubicBezTo>
                    <a:pt x="176" y="319"/>
                    <a:pt x="176" y="319"/>
                    <a:pt x="176" y="319"/>
                  </a:cubicBezTo>
                  <a:cubicBezTo>
                    <a:pt x="108" y="279"/>
                    <a:pt x="65" y="205"/>
                    <a:pt x="65" y="125"/>
                  </a:cubicBezTo>
                  <a:cubicBezTo>
                    <a:pt x="65" y="112"/>
                    <a:pt x="66" y="99"/>
                    <a:pt x="69" y="86"/>
                  </a:cubicBezTo>
                  <a:cubicBezTo>
                    <a:pt x="70" y="79"/>
                    <a:pt x="61" y="76"/>
                    <a:pt x="57" y="81"/>
                  </a:cubicBezTo>
                  <a:cubicBezTo>
                    <a:pt x="21" y="139"/>
                    <a:pt x="3" y="203"/>
                    <a:pt x="2" y="275"/>
                  </a:cubicBezTo>
                  <a:cubicBezTo>
                    <a:pt x="0" y="517"/>
                    <a:pt x="156" y="664"/>
                    <a:pt x="182" y="686"/>
                  </a:cubicBezTo>
                  <a:cubicBezTo>
                    <a:pt x="182" y="687"/>
                    <a:pt x="183" y="687"/>
                    <a:pt x="185" y="688"/>
                  </a:cubicBezTo>
                  <a:cubicBezTo>
                    <a:pt x="219" y="694"/>
                    <a:pt x="254" y="697"/>
                    <a:pt x="289" y="697"/>
                  </a:cubicBezTo>
                  <a:cubicBezTo>
                    <a:pt x="604" y="697"/>
                    <a:pt x="861" y="441"/>
                    <a:pt x="861" y="125"/>
                  </a:cubicBezTo>
                  <a:cubicBezTo>
                    <a:pt x="861" y="85"/>
                    <a:pt x="857" y="45"/>
                    <a:pt x="849" y="6"/>
                  </a:cubicBezTo>
                  <a:close/>
                </a:path>
              </a:pathLst>
            </a:custGeom>
            <a:solidFill>
              <a:srgbClr val="55797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dirty="0"/>
            </a:p>
          </p:txBody>
        </p:sp>
        <p:sp>
          <p:nvSpPr>
            <p:cNvPr id="5" name="Google Shape;4687;p101">
              <a:extLst>
                <a:ext uri="{FF2B5EF4-FFF2-40B4-BE49-F238E27FC236}">
                  <a16:creationId xmlns:a16="http://schemas.microsoft.com/office/drawing/2014/main" id="{7E112E0D-B29B-A485-3B63-D0C3C1676BD9}"/>
                </a:ext>
              </a:extLst>
            </p:cNvPr>
            <p:cNvSpPr>
              <a:spLocks/>
            </p:cNvSpPr>
            <p:nvPr/>
          </p:nvSpPr>
          <p:spPr bwMode="auto">
            <a:xfrm>
              <a:off x="1323975" y="1563688"/>
              <a:ext cx="3413125" cy="4425950"/>
            </a:xfrm>
            <a:custGeom>
              <a:avLst/>
              <a:gdLst>
                <a:gd name="T0" fmla="*/ 2147483646 w 729"/>
                <a:gd name="T1" fmla="*/ 2147483646 h 945"/>
                <a:gd name="T2" fmla="*/ 2147483646 w 729"/>
                <a:gd name="T3" fmla="*/ 2147483646 h 945"/>
                <a:gd name="T4" fmla="*/ 2147483646 w 729"/>
                <a:gd name="T5" fmla="*/ 2147483646 h 945"/>
                <a:gd name="T6" fmla="*/ 2147483646 w 729"/>
                <a:gd name="T7" fmla="*/ 0 h 945"/>
                <a:gd name="T8" fmla="*/ 2147483646 w 729"/>
                <a:gd name="T9" fmla="*/ 2147483646 h 945"/>
                <a:gd name="T10" fmla="*/ 2147483646 w 729"/>
                <a:gd name="T11" fmla="*/ 2147483646 h 945"/>
                <a:gd name="T12" fmla="*/ 0 w 729"/>
                <a:gd name="T13" fmla="*/ 2147483646 h 945"/>
                <a:gd name="T14" fmla="*/ 2147483646 w 729"/>
                <a:gd name="T15" fmla="*/ 2147483646 h 945"/>
                <a:gd name="T16" fmla="*/ 2147483646 w 729"/>
                <a:gd name="T17" fmla="*/ 2147483646 h 945"/>
                <a:gd name="T18" fmla="*/ 2147483646 w 729"/>
                <a:gd name="T19" fmla="*/ 2147483646 h 945"/>
                <a:gd name="T20" fmla="*/ 2147483646 w 729"/>
                <a:gd name="T21" fmla="*/ 2147483646 h 945"/>
                <a:gd name="T22" fmla="*/ 2147483646 w 729"/>
                <a:gd name="T23" fmla="*/ 2147483646 h 945"/>
                <a:gd name="T24" fmla="*/ 2147483646 w 729"/>
                <a:gd name="T25" fmla="*/ 2147483646 h 945"/>
                <a:gd name="T26" fmla="*/ 2147483646 w 729"/>
                <a:gd name="T27" fmla="*/ 2147483646 h 945"/>
                <a:gd name="T28" fmla="*/ 2147483646 w 729"/>
                <a:gd name="T29" fmla="*/ 2147483646 h 945"/>
                <a:gd name="T30" fmla="*/ 2147483646 w 729"/>
                <a:gd name="T31" fmla="*/ 2147483646 h 9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729" h="945" extrusionOk="0">
                  <a:moveTo>
                    <a:pt x="717" y="228"/>
                  </a:moveTo>
                  <a:cubicBezTo>
                    <a:pt x="722" y="233"/>
                    <a:pt x="729" y="227"/>
                    <a:pt x="726" y="221"/>
                  </a:cubicBezTo>
                  <a:cubicBezTo>
                    <a:pt x="694" y="161"/>
                    <a:pt x="647" y="112"/>
                    <a:pt x="586" y="76"/>
                  </a:cubicBezTo>
                  <a:cubicBezTo>
                    <a:pt x="500" y="26"/>
                    <a:pt x="406" y="0"/>
                    <a:pt x="307" y="0"/>
                  </a:cubicBezTo>
                  <a:cubicBezTo>
                    <a:pt x="221" y="0"/>
                    <a:pt x="157" y="20"/>
                    <a:pt x="140" y="26"/>
                  </a:cubicBezTo>
                  <a:cubicBezTo>
                    <a:pt x="139" y="26"/>
                    <a:pt x="138" y="27"/>
                    <a:pt x="137" y="27"/>
                  </a:cubicBezTo>
                  <a:cubicBezTo>
                    <a:pt x="49" y="131"/>
                    <a:pt x="0" y="263"/>
                    <a:pt x="0" y="399"/>
                  </a:cubicBezTo>
                  <a:cubicBezTo>
                    <a:pt x="0" y="649"/>
                    <a:pt x="163" y="868"/>
                    <a:pt x="396" y="943"/>
                  </a:cubicBezTo>
                  <a:cubicBezTo>
                    <a:pt x="401" y="945"/>
                    <a:pt x="406" y="938"/>
                    <a:pt x="402" y="934"/>
                  </a:cubicBezTo>
                  <a:cubicBezTo>
                    <a:pt x="387" y="917"/>
                    <a:pt x="371" y="896"/>
                    <a:pt x="354" y="870"/>
                  </a:cubicBezTo>
                  <a:cubicBezTo>
                    <a:pt x="310" y="803"/>
                    <a:pt x="258" y="693"/>
                    <a:pt x="259" y="549"/>
                  </a:cubicBezTo>
                  <a:cubicBezTo>
                    <a:pt x="260" y="423"/>
                    <a:pt x="315" y="337"/>
                    <a:pt x="360" y="286"/>
                  </a:cubicBezTo>
                  <a:cubicBezTo>
                    <a:pt x="410" y="231"/>
                    <a:pt x="459" y="206"/>
                    <a:pt x="461" y="205"/>
                  </a:cubicBezTo>
                  <a:cubicBezTo>
                    <a:pt x="461" y="205"/>
                    <a:pt x="461" y="205"/>
                    <a:pt x="461" y="205"/>
                  </a:cubicBezTo>
                  <a:cubicBezTo>
                    <a:pt x="495" y="185"/>
                    <a:pt x="533" y="175"/>
                    <a:pt x="572" y="175"/>
                  </a:cubicBezTo>
                  <a:cubicBezTo>
                    <a:pt x="627" y="175"/>
                    <a:pt x="678" y="195"/>
                    <a:pt x="717" y="228"/>
                  </a:cubicBezTo>
                  <a:close/>
                </a:path>
              </a:pathLst>
            </a:custGeom>
            <a:solidFill>
              <a:srgbClr val="9FDFA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dirty="0"/>
            </a:p>
          </p:txBody>
        </p:sp>
        <p:sp>
          <p:nvSpPr>
            <p:cNvPr id="6" name="Google Shape;4688;p101">
              <a:extLst>
                <a:ext uri="{FF2B5EF4-FFF2-40B4-BE49-F238E27FC236}">
                  <a16:creationId xmlns:a16="http://schemas.microsoft.com/office/drawing/2014/main" id="{A76A3A2F-0F82-18F0-76C8-39D43AE995B2}"/>
                </a:ext>
              </a:extLst>
            </p:cNvPr>
            <p:cNvSpPr>
              <a:spLocks/>
            </p:cNvSpPr>
            <p:nvPr/>
          </p:nvSpPr>
          <p:spPr bwMode="auto">
            <a:xfrm>
              <a:off x="2190750" y="752475"/>
              <a:ext cx="4338638" cy="3724275"/>
            </a:xfrm>
            <a:custGeom>
              <a:avLst/>
              <a:gdLst>
                <a:gd name="T0" fmla="*/ 2147483646 w 927"/>
                <a:gd name="T1" fmla="*/ 2147483646 h 795"/>
                <a:gd name="T2" fmla="*/ 2147483646 w 927"/>
                <a:gd name="T3" fmla="*/ 2147483646 h 795"/>
                <a:gd name="T4" fmla="*/ 2147483646 w 927"/>
                <a:gd name="T5" fmla="*/ 2147483646 h 795"/>
                <a:gd name="T6" fmla="*/ 2147483646 w 927"/>
                <a:gd name="T7" fmla="*/ 0 h 795"/>
                <a:gd name="T8" fmla="*/ 2147483646 w 927"/>
                <a:gd name="T9" fmla="*/ 2147483646 h 795"/>
                <a:gd name="T10" fmla="*/ 2147483646 w 927"/>
                <a:gd name="T11" fmla="*/ 2147483646 h 795"/>
                <a:gd name="T12" fmla="*/ 2147483646 w 927"/>
                <a:gd name="T13" fmla="*/ 2147483646 h 795"/>
                <a:gd name="T14" fmla="*/ 2147483646 w 927"/>
                <a:gd name="T15" fmla="*/ 2147483646 h 795"/>
                <a:gd name="T16" fmla="*/ 2147483646 w 927"/>
                <a:gd name="T17" fmla="*/ 2147483646 h 795"/>
                <a:gd name="T18" fmla="*/ 2147483646 w 927"/>
                <a:gd name="T19" fmla="*/ 2147483646 h 795"/>
                <a:gd name="T20" fmla="*/ 2147483646 w 927"/>
                <a:gd name="T21" fmla="*/ 2147483646 h 795"/>
                <a:gd name="T22" fmla="*/ 2147483646 w 927"/>
                <a:gd name="T23" fmla="*/ 2147483646 h 795"/>
                <a:gd name="T24" fmla="*/ 2147483646 w 927"/>
                <a:gd name="T25" fmla="*/ 2147483646 h 795"/>
                <a:gd name="T26" fmla="*/ 2147483646 w 927"/>
                <a:gd name="T27" fmla="*/ 2147483646 h 79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27" h="795" extrusionOk="0">
                  <a:moveTo>
                    <a:pt x="660" y="746"/>
                  </a:moveTo>
                  <a:cubicBezTo>
                    <a:pt x="871" y="626"/>
                    <a:pt x="920" y="418"/>
                    <a:pt x="927" y="385"/>
                  </a:cubicBezTo>
                  <a:cubicBezTo>
                    <a:pt x="927" y="384"/>
                    <a:pt x="927" y="383"/>
                    <a:pt x="926" y="381"/>
                  </a:cubicBezTo>
                  <a:cubicBezTo>
                    <a:pt x="846" y="153"/>
                    <a:pt x="630" y="0"/>
                    <a:pt x="387" y="0"/>
                  </a:cubicBezTo>
                  <a:cubicBezTo>
                    <a:pt x="245" y="0"/>
                    <a:pt x="109" y="53"/>
                    <a:pt x="4" y="147"/>
                  </a:cubicBezTo>
                  <a:cubicBezTo>
                    <a:pt x="0" y="151"/>
                    <a:pt x="4" y="159"/>
                    <a:pt x="10" y="158"/>
                  </a:cubicBezTo>
                  <a:cubicBezTo>
                    <a:pt x="39" y="152"/>
                    <a:pt x="78" y="147"/>
                    <a:pt x="122" y="147"/>
                  </a:cubicBezTo>
                  <a:cubicBezTo>
                    <a:pt x="226" y="147"/>
                    <a:pt x="324" y="174"/>
                    <a:pt x="414" y="227"/>
                  </a:cubicBezTo>
                  <a:cubicBezTo>
                    <a:pt x="522" y="290"/>
                    <a:pt x="570" y="381"/>
                    <a:pt x="591" y="446"/>
                  </a:cubicBezTo>
                  <a:cubicBezTo>
                    <a:pt x="613" y="514"/>
                    <a:pt x="611" y="567"/>
                    <a:pt x="611" y="573"/>
                  </a:cubicBezTo>
                  <a:cubicBezTo>
                    <a:pt x="611" y="669"/>
                    <a:pt x="549" y="752"/>
                    <a:pt x="463" y="783"/>
                  </a:cubicBezTo>
                  <a:cubicBezTo>
                    <a:pt x="457" y="785"/>
                    <a:pt x="458" y="795"/>
                    <a:pt x="465" y="795"/>
                  </a:cubicBezTo>
                  <a:cubicBezTo>
                    <a:pt x="469" y="795"/>
                    <a:pt x="474" y="795"/>
                    <a:pt x="478" y="795"/>
                  </a:cubicBezTo>
                  <a:cubicBezTo>
                    <a:pt x="541" y="795"/>
                    <a:pt x="602" y="778"/>
                    <a:pt x="660" y="746"/>
                  </a:cubicBezTo>
                  <a:close/>
                </a:path>
              </a:pathLst>
            </a:custGeom>
            <a:solidFill>
              <a:srgbClr val="4AADA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en-US" dirty="0"/>
            </a:p>
          </p:txBody>
        </p:sp>
      </p:grpSp>
      <p:sp>
        <p:nvSpPr>
          <p:cNvPr id="21" name="Google Shape;4703;p101">
            <a:extLst>
              <a:ext uri="{FF2B5EF4-FFF2-40B4-BE49-F238E27FC236}">
                <a16:creationId xmlns:a16="http://schemas.microsoft.com/office/drawing/2014/main" id="{D3E1BA85-40AE-A26C-406C-9EE766AA3A75}"/>
              </a:ext>
            </a:extLst>
          </p:cNvPr>
          <p:cNvSpPr txBox="1">
            <a:spLocks noChangeArrowheads="1"/>
          </p:cNvSpPr>
          <p:nvPr/>
        </p:nvSpPr>
        <p:spPr bwMode="auto">
          <a:xfrm>
            <a:off x="7568877" y="3622148"/>
            <a:ext cx="462312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buFont typeface="Open Sans" panose="020B0606030504020204" pitchFamily="34" charset="0"/>
              <a:buNone/>
            </a:pPr>
            <a:r>
              <a:rPr lang="es-MX" altLang="en-US" sz="1800" dirty="0">
                <a:latin typeface="+mj-lt"/>
                <a:cs typeface="Open Sans" panose="020B0606030504020204" pitchFamily="34" charset="0"/>
                <a:sym typeface="Open Sans" panose="020B0606030504020204" pitchFamily="34" charset="0"/>
              </a:rPr>
              <a:t>Enfoque integral para abordar los desafíos globales desde las tres dimensiones: social, económica y ambiental.</a:t>
            </a:r>
            <a:endParaRPr lang="en-US" altLang="en-US" sz="1800" dirty="0">
              <a:latin typeface="+mj-lt"/>
              <a:cs typeface="Open Sans" panose="020B0606030504020204" pitchFamily="34" charset="0"/>
            </a:endParaRPr>
          </a:p>
        </p:txBody>
      </p:sp>
      <p:sp>
        <p:nvSpPr>
          <p:cNvPr id="22" name="Google Shape;4704;p101">
            <a:extLst>
              <a:ext uri="{FF2B5EF4-FFF2-40B4-BE49-F238E27FC236}">
                <a16:creationId xmlns:a16="http://schemas.microsoft.com/office/drawing/2014/main" id="{503F83BF-65F2-7684-CE3A-05C5BC1140A8}"/>
              </a:ext>
            </a:extLst>
          </p:cNvPr>
          <p:cNvSpPr txBox="1">
            <a:spLocks noChangeArrowheads="1"/>
          </p:cNvSpPr>
          <p:nvPr/>
        </p:nvSpPr>
        <p:spPr bwMode="auto">
          <a:xfrm>
            <a:off x="6948164" y="5373688"/>
            <a:ext cx="410930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buFont typeface="Open Sans" panose="020B0606030504020204" pitchFamily="34" charset="0"/>
              <a:buNone/>
            </a:pPr>
            <a:r>
              <a:rPr lang="es-MX" altLang="en-US" sz="1800" dirty="0">
                <a:latin typeface="+mj-lt"/>
                <a:cs typeface="Open Sans" panose="020B0606030504020204" pitchFamily="34" charset="0"/>
                <a:sym typeface="Open Sans" panose="020B0606030504020204" pitchFamily="34" charset="0"/>
              </a:rPr>
              <a:t>Todos los objetivos son igualmente importantes y deben perseguirse de forma equilibrada.</a:t>
            </a:r>
            <a:endParaRPr lang="en-US" altLang="en-US" sz="1800" dirty="0">
              <a:latin typeface="+mj-lt"/>
              <a:cs typeface="Open Sans" panose="020B0606030504020204" pitchFamily="34" charset="0"/>
            </a:endParaRPr>
          </a:p>
        </p:txBody>
      </p:sp>
      <p:pic>
        <p:nvPicPr>
          <p:cNvPr id="24" name="Gráfico 23" descr="Globo terráqueo: América con relleno sólido">
            <a:extLst>
              <a:ext uri="{FF2B5EF4-FFF2-40B4-BE49-F238E27FC236}">
                <a16:creationId xmlns:a16="http://schemas.microsoft.com/office/drawing/2014/main" id="{D882F6DF-403A-864E-5E54-89D49D37C0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70714" y="2941110"/>
            <a:ext cx="914400" cy="914400"/>
          </a:xfrm>
          <a:prstGeom prst="rect">
            <a:avLst/>
          </a:prstGeom>
        </p:spPr>
      </p:pic>
      <p:pic>
        <p:nvPicPr>
          <p:cNvPr id="26" name="Gráfico 25" descr="Red con relleno sólido">
            <a:extLst>
              <a:ext uri="{FF2B5EF4-FFF2-40B4-BE49-F238E27FC236}">
                <a16:creationId xmlns:a16="http://schemas.microsoft.com/office/drawing/2014/main" id="{EC8C1782-653E-3652-41A9-763DD33EA9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51036" y="2279685"/>
            <a:ext cx="914400" cy="914400"/>
          </a:xfrm>
          <a:prstGeom prst="rect">
            <a:avLst/>
          </a:prstGeom>
        </p:spPr>
      </p:pic>
      <p:pic>
        <p:nvPicPr>
          <p:cNvPr id="28" name="Gráfico 27" descr="Piezas de rompecabezas con relleno sólido">
            <a:extLst>
              <a:ext uri="{FF2B5EF4-FFF2-40B4-BE49-F238E27FC236}">
                <a16:creationId xmlns:a16="http://schemas.microsoft.com/office/drawing/2014/main" id="{1C87F527-3E01-8D84-5EF5-CE6BD96EE78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07022" y="4980622"/>
            <a:ext cx="914400" cy="914400"/>
          </a:xfrm>
          <a:prstGeom prst="rect">
            <a:avLst/>
          </a:prstGeom>
        </p:spPr>
      </p:pic>
      <p:sp>
        <p:nvSpPr>
          <p:cNvPr id="29" name="Text Placeholder 1">
            <a:extLst>
              <a:ext uri="{FF2B5EF4-FFF2-40B4-BE49-F238E27FC236}">
                <a16:creationId xmlns:a16="http://schemas.microsoft.com/office/drawing/2014/main" id="{65413F58-1DF8-F150-D73A-546584FA0C94}"/>
              </a:ext>
            </a:extLst>
          </p:cNvPr>
          <p:cNvSpPr txBox="1">
            <a:spLocks/>
          </p:cNvSpPr>
          <p:nvPr/>
        </p:nvSpPr>
        <p:spPr>
          <a:xfrm>
            <a:off x="-177799" y="354012"/>
            <a:ext cx="12191999"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MX" altLang="ko-KR" sz="3600" b="1" dirty="0">
                <a:solidFill>
                  <a:srgbClr val="033057"/>
                </a:solidFill>
                <a:latin typeface="Arial" panose="020B0604020202020204" pitchFamily="34" charset="0"/>
                <a:cs typeface="Arial" panose="020B0604020202020204" pitchFamily="34" charset="0"/>
              </a:rPr>
              <a:t>CARACTERÍSTICAS DE LOS ODS</a:t>
            </a:r>
          </a:p>
        </p:txBody>
      </p:sp>
    </p:spTree>
    <p:extLst>
      <p:ext uri="{BB962C8B-B14F-4D97-AF65-F5344CB8AC3E}">
        <p14:creationId xmlns:p14="http://schemas.microsoft.com/office/powerpoint/2010/main" val="1639068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46CA95B2-1B5F-EFF4-1CBF-A4AC27FAFCE7}"/>
              </a:ext>
            </a:extLst>
          </p:cNvPr>
          <p:cNvSpPr>
            <a:spLocks noGrp="1"/>
          </p:cNvSpPr>
          <p:nvPr>
            <p:ph type="sldNum" sz="quarter" idx="12"/>
          </p:nvPr>
        </p:nvSpPr>
        <p:spPr/>
        <p:txBody>
          <a:bodyPr/>
          <a:lstStyle/>
          <a:p>
            <a:fld id="{FA36A776-E82A-DB4C-BEC6-9E86C7D9FDA4}" type="slidenum">
              <a:rPr lang="es-MX" smtClean="0"/>
              <a:pPr/>
              <a:t>7</a:t>
            </a:fld>
            <a:endParaRPr lang="es-MX" dirty="0">
              <a:latin typeface="Arial" panose="020B0604020202020204" pitchFamily="34" charset="0"/>
              <a:cs typeface="Arial" panose="020B0604020202020204" pitchFamily="34" charset="0"/>
            </a:endParaRPr>
          </a:p>
        </p:txBody>
      </p:sp>
      <p:sp>
        <p:nvSpPr>
          <p:cNvPr id="3" name="Google Shape;2598;p83">
            <a:extLst>
              <a:ext uri="{FF2B5EF4-FFF2-40B4-BE49-F238E27FC236}">
                <a16:creationId xmlns:a16="http://schemas.microsoft.com/office/drawing/2014/main" id="{AAD90A06-3A90-8820-3FF8-7373D8AAE3EE}"/>
              </a:ext>
            </a:extLst>
          </p:cNvPr>
          <p:cNvSpPr txBox="1"/>
          <p:nvPr/>
        </p:nvSpPr>
        <p:spPr>
          <a:xfrm>
            <a:off x="9729787" y="2138362"/>
            <a:ext cx="1982787" cy="692150"/>
          </a:xfrm>
          <a:prstGeom prst="rect">
            <a:avLst/>
          </a:prstGeom>
          <a:noFill/>
          <a:ln>
            <a:noFill/>
          </a:ln>
        </p:spPr>
        <p:txBody>
          <a:bodyPr spcFirstLastPara="1" wrap="square" lIns="91425" tIns="45700" rIns="91425" bIns="45700" anchor="t" anchorCtr="0">
            <a:noAutofit/>
          </a:bodyPr>
          <a:lstStyle/>
          <a:p>
            <a:pPr lvl="1" algn="r"/>
            <a:r>
              <a:rPr lang="es-MX" sz="1400" dirty="0">
                <a:latin typeface="+mj-lt"/>
              </a:rPr>
              <a:t>Promover sociedades pacíficas, justas e inclusivas.</a:t>
            </a:r>
          </a:p>
        </p:txBody>
      </p:sp>
      <p:sp>
        <p:nvSpPr>
          <p:cNvPr id="4" name="Google Shape;2599;p83">
            <a:extLst>
              <a:ext uri="{FF2B5EF4-FFF2-40B4-BE49-F238E27FC236}">
                <a16:creationId xmlns:a16="http://schemas.microsoft.com/office/drawing/2014/main" id="{E59DE43D-7527-8FFA-8590-A7FFFABB272A}"/>
              </a:ext>
            </a:extLst>
          </p:cNvPr>
          <p:cNvSpPr txBox="1"/>
          <p:nvPr/>
        </p:nvSpPr>
        <p:spPr>
          <a:xfrm>
            <a:off x="9765506" y="3528332"/>
            <a:ext cx="1982787" cy="44132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95380"/>
              </a:buClr>
              <a:buSzPts val="2000"/>
              <a:buFont typeface="Open Sans SemiBold"/>
              <a:buNone/>
            </a:pPr>
            <a:r>
              <a:rPr lang="en-US" sz="2000" b="1" dirty="0">
                <a:solidFill>
                  <a:srgbClr val="095380"/>
                </a:solidFill>
                <a:latin typeface="Open Sans SemiBold"/>
                <a:ea typeface="Open Sans SemiBold"/>
                <a:cs typeface="Open Sans SemiBold"/>
                <a:sym typeface="Open Sans SemiBold"/>
              </a:rPr>
              <a:t>PARTNERSHIP (ALIANZAS)</a:t>
            </a:r>
            <a:endParaRPr lang="en-US" dirty="0"/>
          </a:p>
        </p:txBody>
      </p:sp>
      <p:sp>
        <p:nvSpPr>
          <p:cNvPr id="5" name="Google Shape;2600;p83">
            <a:extLst>
              <a:ext uri="{FF2B5EF4-FFF2-40B4-BE49-F238E27FC236}">
                <a16:creationId xmlns:a16="http://schemas.microsoft.com/office/drawing/2014/main" id="{CEEDD6CD-7375-9884-5CB6-70084389FFF4}"/>
              </a:ext>
            </a:extLst>
          </p:cNvPr>
          <p:cNvSpPr txBox="1"/>
          <p:nvPr/>
        </p:nvSpPr>
        <p:spPr>
          <a:xfrm>
            <a:off x="11116014" y="1893093"/>
            <a:ext cx="1074737" cy="4413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69D1DA"/>
              </a:buClr>
              <a:buSzPts val="2000"/>
              <a:buFont typeface="Open Sans SemiBold"/>
              <a:buNone/>
            </a:pPr>
            <a:r>
              <a:rPr lang="en-US" sz="2000" b="1" i="0" u="none" dirty="0">
                <a:solidFill>
                  <a:srgbClr val="07A982"/>
                </a:solidFill>
                <a:latin typeface="Open Sans SemiBold"/>
                <a:ea typeface="Open Sans SemiBold"/>
                <a:cs typeface="Open Sans SemiBold"/>
                <a:sym typeface="Open Sans SemiBold"/>
              </a:rPr>
              <a:t>PAZ</a:t>
            </a:r>
            <a:endParaRPr lang="en-US" dirty="0">
              <a:solidFill>
                <a:srgbClr val="07A982"/>
              </a:solidFill>
            </a:endParaRPr>
          </a:p>
        </p:txBody>
      </p:sp>
      <p:sp>
        <p:nvSpPr>
          <p:cNvPr id="6" name="Google Shape;2601;p83">
            <a:extLst>
              <a:ext uri="{FF2B5EF4-FFF2-40B4-BE49-F238E27FC236}">
                <a16:creationId xmlns:a16="http://schemas.microsoft.com/office/drawing/2014/main" id="{F7CF2FCB-E5D7-E490-4581-A172C40F7967}"/>
              </a:ext>
            </a:extLst>
          </p:cNvPr>
          <p:cNvSpPr txBox="1"/>
          <p:nvPr/>
        </p:nvSpPr>
        <p:spPr>
          <a:xfrm>
            <a:off x="1148667" y="753459"/>
            <a:ext cx="2089150" cy="4413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8C103D"/>
              </a:buClr>
              <a:buSzPts val="2000"/>
              <a:buFont typeface="Open Sans SemiBold"/>
              <a:buNone/>
            </a:pPr>
            <a:r>
              <a:rPr lang="en-US" sz="2000" b="1" i="0" u="none" dirty="0">
                <a:solidFill>
                  <a:srgbClr val="8C103D"/>
                </a:solidFill>
                <a:latin typeface="Open Sans SemiBold"/>
                <a:ea typeface="Open Sans SemiBold"/>
                <a:cs typeface="Open Sans SemiBold"/>
                <a:sym typeface="Open Sans SemiBold"/>
              </a:rPr>
              <a:t>PERSONAS</a:t>
            </a:r>
            <a:endParaRPr dirty="0"/>
          </a:p>
        </p:txBody>
      </p:sp>
      <p:sp>
        <p:nvSpPr>
          <p:cNvPr id="7" name="Google Shape;2602;p83">
            <a:extLst>
              <a:ext uri="{FF2B5EF4-FFF2-40B4-BE49-F238E27FC236}">
                <a16:creationId xmlns:a16="http://schemas.microsoft.com/office/drawing/2014/main" id="{E63C0123-E8B6-AEEC-4580-4FD5CA5ACA98}"/>
              </a:ext>
            </a:extLst>
          </p:cNvPr>
          <p:cNvSpPr txBox="1"/>
          <p:nvPr/>
        </p:nvSpPr>
        <p:spPr>
          <a:xfrm>
            <a:off x="668337" y="2639903"/>
            <a:ext cx="1685925" cy="4413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912B"/>
              </a:buClr>
              <a:buSzPts val="2000"/>
              <a:buFont typeface="Open Sans SemiBold"/>
              <a:buNone/>
            </a:pPr>
            <a:r>
              <a:rPr lang="en-US" sz="2000" b="1" i="0" u="none" dirty="0">
                <a:solidFill>
                  <a:srgbClr val="FF912B"/>
                </a:solidFill>
                <a:latin typeface="Open Sans SemiBold"/>
                <a:ea typeface="Open Sans SemiBold"/>
                <a:cs typeface="Open Sans SemiBold"/>
                <a:sym typeface="Open Sans SemiBold"/>
              </a:rPr>
              <a:t>PLANETA</a:t>
            </a:r>
            <a:endParaRPr dirty="0"/>
          </a:p>
        </p:txBody>
      </p:sp>
      <p:sp>
        <p:nvSpPr>
          <p:cNvPr id="8" name="Google Shape;2603;p83">
            <a:extLst>
              <a:ext uri="{FF2B5EF4-FFF2-40B4-BE49-F238E27FC236}">
                <a16:creationId xmlns:a16="http://schemas.microsoft.com/office/drawing/2014/main" id="{0F20FCAC-5116-284F-D506-317EBF329C01}"/>
              </a:ext>
            </a:extLst>
          </p:cNvPr>
          <p:cNvSpPr txBox="1"/>
          <p:nvPr/>
        </p:nvSpPr>
        <p:spPr>
          <a:xfrm>
            <a:off x="1368992" y="4736528"/>
            <a:ext cx="1982787" cy="781834"/>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7BE48"/>
              </a:buClr>
              <a:buSzPts val="2000"/>
              <a:buFont typeface="Open Sans SemiBold"/>
              <a:buNone/>
            </a:pPr>
            <a:r>
              <a:rPr lang="en-US" sz="2000" b="1" i="0" u="none" dirty="0">
                <a:solidFill>
                  <a:srgbClr val="F7BE48"/>
                </a:solidFill>
                <a:latin typeface="Open Sans SemiBold"/>
                <a:ea typeface="Open Sans SemiBold"/>
                <a:cs typeface="Open Sans SemiBold"/>
                <a:sym typeface="Open Sans SemiBold"/>
              </a:rPr>
              <a:t>PROSPERIDAD</a:t>
            </a:r>
            <a:endParaRPr dirty="0"/>
          </a:p>
        </p:txBody>
      </p:sp>
      <p:sp>
        <p:nvSpPr>
          <p:cNvPr id="9" name="Google Shape;2604;p83">
            <a:extLst>
              <a:ext uri="{FF2B5EF4-FFF2-40B4-BE49-F238E27FC236}">
                <a16:creationId xmlns:a16="http://schemas.microsoft.com/office/drawing/2014/main" id="{B8C675E8-004C-79C1-F174-ED1BB2A7A35D}"/>
              </a:ext>
            </a:extLst>
          </p:cNvPr>
          <p:cNvSpPr txBox="1"/>
          <p:nvPr/>
        </p:nvSpPr>
        <p:spPr>
          <a:xfrm>
            <a:off x="9503229" y="4132262"/>
            <a:ext cx="2318657" cy="693737"/>
          </a:xfrm>
          <a:prstGeom prst="rect">
            <a:avLst/>
          </a:prstGeom>
          <a:noFill/>
          <a:ln>
            <a:noFill/>
          </a:ln>
        </p:spPr>
        <p:txBody>
          <a:bodyPr spcFirstLastPara="1" wrap="square" lIns="91425" tIns="45700" rIns="91425" bIns="45700" anchor="t" anchorCtr="0">
            <a:noAutofit/>
          </a:bodyPr>
          <a:lstStyle/>
          <a:p>
            <a:pPr lvl="1" algn="r"/>
            <a:r>
              <a:rPr lang="es-MX" sz="1400" dirty="0">
                <a:latin typeface="+mj-lt"/>
              </a:rPr>
              <a:t>Fomentar una alianza global para el desarrollo sostenible, trabajando con gobiernos, el sector privado, la sociedad civil y la ciudadanía.</a:t>
            </a:r>
          </a:p>
        </p:txBody>
      </p:sp>
      <p:sp>
        <p:nvSpPr>
          <p:cNvPr id="10" name="Google Shape;2605;p83">
            <a:extLst>
              <a:ext uri="{FF2B5EF4-FFF2-40B4-BE49-F238E27FC236}">
                <a16:creationId xmlns:a16="http://schemas.microsoft.com/office/drawing/2014/main" id="{B1641A75-128A-235F-5EBA-F5388B0CAF2A}"/>
              </a:ext>
            </a:extLst>
          </p:cNvPr>
          <p:cNvSpPr txBox="1"/>
          <p:nvPr/>
        </p:nvSpPr>
        <p:spPr>
          <a:xfrm>
            <a:off x="620940" y="993070"/>
            <a:ext cx="2669492" cy="692150"/>
          </a:xfrm>
          <a:prstGeom prst="rect">
            <a:avLst/>
          </a:prstGeom>
          <a:noFill/>
          <a:ln>
            <a:noFill/>
          </a:ln>
        </p:spPr>
        <p:txBody>
          <a:bodyPr spcFirstLastPara="1" wrap="square" lIns="91425" tIns="45700" rIns="91425" bIns="45700" anchor="t" anchorCtr="0">
            <a:noAutofit/>
          </a:bodyPr>
          <a:lstStyle/>
          <a:p>
            <a:pPr lvl="1"/>
            <a:r>
              <a:rPr lang="es-MX" sz="1400" dirty="0">
                <a:latin typeface="+mj-lt"/>
              </a:rPr>
              <a:t>Asegurar la dignidad y la igualdad para todas las personas y poner fin a la pobreza y el hambre en todas sus formas.</a:t>
            </a:r>
          </a:p>
        </p:txBody>
      </p:sp>
      <p:sp>
        <p:nvSpPr>
          <p:cNvPr id="11" name="Google Shape;2606;p83">
            <a:extLst>
              <a:ext uri="{FF2B5EF4-FFF2-40B4-BE49-F238E27FC236}">
                <a16:creationId xmlns:a16="http://schemas.microsoft.com/office/drawing/2014/main" id="{0B86A790-D288-B5BD-B043-A3652B646DB2}"/>
              </a:ext>
            </a:extLst>
          </p:cNvPr>
          <p:cNvSpPr txBox="1"/>
          <p:nvPr/>
        </p:nvSpPr>
        <p:spPr>
          <a:xfrm>
            <a:off x="102394" y="2951162"/>
            <a:ext cx="2492375" cy="692150"/>
          </a:xfrm>
          <a:prstGeom prst="rect">
            <a:avLst/>
          </a:prstGeom>
          <a:noFill/>
          <a:ln>
            <a:noFill/>
          </a:ln>
        </p:spPr>
        <p:txBody>
          <a:bodyPr spcFirstLastPara="1" wrap="square" lIns="91425" tIns="45700" rIns="91425" bIns="45700" anchor="t" anchorCtr="0">
            <a:noAutofit/>
          </a:bodyPr>
          <a:lstStyle/>
          <a:p>
            <a:pPr lvl="1"/>
            <a:r>
              <a:rPr lang="es-MX" sz="1400" dirty="0">
                <a:latin typeface="+mj-lt"/>
              </a:rPr>
              <a:t>Proteger los recursos naturales, tomar acción contra el cambio climático y promover el desarrollo sostenible.</a:t>
            </a:r>
          </a:p>
        </p:txBody>
      </p:sp>
      <p:sp>
        <p:nvSpPr>
          <p:cNvPr id="12" name="Google Shape;2607;p83">
            <a:extLst>
              <a:ext uri="{FF2B5EF4-FFF2-40B4-BE49-F238E27FC236}">
                <a16:creationId xmlns:a16="http://schemas.microsoft.com/office/drawing/2014/main" id="{9ABE02EC-D5E1-659B-F113-3FC72F597869}"/>
              </a:ext>
            </a:extLst>
          </p:cNvPr>
          <p:cNvSpPr txBox="1"/>
          <p:nvPr/>
        </p:nvSpPr>
        <p:spPr>
          <a:xfrm>
            <a:off x="354920" y="4979485"/>
            <a:ext cx="2797856" cy="1226187"/>
          </a:xfrm>
          <a:prstGeom prst="rect">
            <a:avLst/>
          </a:prstGeom>
          <a:noFill/>
          <a:ln>
            <a:noFill/>
          </a:ln>
        </p:spPr>
        <p:txBody>
          <a:bodyPr spcFirstLastPara="1" wrap="square" lIns="91425" tIns="45700" rIns="91425" bIns="45700" anchor="t" anchorCtr="0">
            <a:noAutofit/>
          </a:bodyPr>
          <a:lstStyle/>
          <a:p>
            <a:pPr lvl="1" algn="r"/>
            <a:r>
              <a:rPr lang="es-MX" sz="1400" dirty="0">
                <a:latin typeface="+mj-lt"/>
              </a:rPr>
              <a:t>Asegurar vidas prósperas y satisfactorias en armonía con la naturaleza para todas las personas.</a:t>
            </a:r>
          </a:p>
        </p:txBody>
      </p:sp>
      <p:sp>
        <p:nvSpPr>
          <p:cNvPr id="13" name="Google Shape;2608;p83">
            <a:extLst>
              <a:ext uri="{FF2B5EF4-FFF2-40B4-BE49-F238E27FC236}">
                <a16:creationId xmlns:a16="http://schemas.microsoft.com/office/drawing/2014/main" id="{AE9CFCE6-3099-B7AA-F825-9E4AA0E147D4}"/>
              </a:ext>
            </a:extLst>
          </p:cNvPr>
          <p:cNvSpPr txBox="1"/>
          <p:nvPr/>
        </p:nvSpPr>
        <p:spPr>
          <a:xfrm>
            <a:off x="9102725" y="3659187"/>
            <a:ext cx="1325562" cy="16605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95380"/>
              </a:buClr>
              <a:buSzPts val="8900"/>
              <a:buFont typeface="Montserrat"/>
              <a:buNone/>
            </a:pPr>
            <a:r>
              <a:rPr lang="en-US" sz="8900" b="0" i="0" u="none" dirty="0">
                <a:solidFill>
                  <a:srgbClr val="095380"/>
                </a:solidFill>
                <a:latin typeface="Montserrat"/>
                <a:ea typeface="Montserrat"/>
                <a:cs typeface="Montserrat"/>
                <a:sym typeface="Montserrat"/>
              </a:rPr>
              <a:t>5</a:t>
            </a:r>
            <a:endParaRPr dirty="0"/>
          </a:p>
        </p:txBody>
      </p:sp>
      <p:sp>
        <p:nvSpPr>
          <p:cNvPr id="14" name="Google Shape;2609;p83">
            <a:extLst>
              <a:ext uri="{FF2B5EF4-FFF2-40B4-BE49-F238E27FC236}">
                <a16:creationId xmlns:a16="http://schemas.microsoft.com/office/drawing/2014/main" id="{A70FB1A0-18F2-0F8A-23E3-7316BDDDBF99}"/>
              </a:ext>
            </a:extLst>
          </p:cNvPr>
          <p:cNvSpPr txBox="1"/>
          <p:nvPr/>
        </p:nvSpPr>
        <p:spPr>
          <a:xfrm>
            <a:off x="9417843" y="1744776"/>
            <a:ext cx="1303337" cy="16478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69D1DA"/>
              </a:buClr>
              <a:buSzPts val="8700"/>
              <a:buFont typeface="Montserrat"/>
              <a:buNone/>
            </a:pPr>
            <a:r>
              <a:rPr lang="en-US" sz="8700" b="0" i="0" u="none" dirty="0">
                <a:solidFill>
                  <a:srgbClr val="07A982"/>
                </a:solidFill>
                <a:latin typeface="Montserrat"/>
                <a:ea typeface="Montserrat"/>
                <a:cs typeface="Montserrat"/>
                <a:sym typeface="Montserrat"/>
              </a:rPr>
              <a:t>4</a:t>
            </a:r>
            <a:endParaRPr lang="en-US" dirty="0">
              <a:solidFill>
                <a:srgbClr val="07A982"/>
              </a:solidFill>
            </a:endParaRPr>
          </a:p>
        </p:txBody>
      </p:sp>
      <p:sp>
        <p:nvSpPr>
          <p:cNvPr id="15" name="Google Shape;2610;p83">
            <a:extLst>
              <a:ext uri="{FF2B5EF4-FFF2-40B4-BE49-F238E27FC236}">
                <a16:creationId xmlns:a16="http://schemas.microsoft.com/office/drawing/2014/main" id="{6A12D4E5-ADE5-3AC8-0D20-A332C38E26F8}"/>
              </a:ext>
            </a:extLst>
          </p:cNvPr>
          <p:cNvSpPr txBox="1"/>
          <p:nvPr/>
        </p:nvSpPr>
        <p:spPr>
          <a:xfrm>
            <a:off x="3240803" y="665132"/>
            <a:ext cx="1087437" cy="16478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8C103D"/>
              </a:buClr>
              <a:buSzPts val="8700"/>
              <a:buFont typeface="Montserrat"/>
              <a:buNone/>
            </a:pPr>
            <a:r>
              <a:rPr lang="en-US" sz="8700" b="0" i="0" u="none" dirty="0">
                <a:solidFill>
                  <a:srgbClr val="8C103D"/>
                </a:solidFill>
                <a:latin typeface="Montserrat"/>
                <a:ea typeface="Montserrat"/>
                <a:cs typeface="Montserrat"/>
                <a:sym typeface="Montserrat"/>
              </a:rPr>
              <a:t>1</a:t>
            </a:r>
            <a:endParaRPr dirty="0"/>
          </a:p>
        </p:txBody>
      </p:sp>
      <p:sp>
        <p:nvSpPr>
          <p:cNvPr id="16" name="Google Shape;2611;p83">
            <a:extLst>
              <a:ext uri="{FF2B5EF4-FFF2-40B4-BE49-F238E27FC236}">
                <a16:creationId xmlns:a16="http://schemas.microsoft.com/office/drawing/2014/main" id="{8B13D78F-E397-732B-6C8A-BBB84A0AB40C}"/>
              </a:ext>
            </a:extLst>
          </p:cNvPr>
          <p:cNvSpPr txBox="1"/>
          <p:nvPr/>
        </p:nvSpPr>
        <p:spPr>
          <a:xfrm>
            <a:off x="2532970" y="2417714"/>
            <a:ext cx="1338262" cy="16605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912B"/>
              </a:buClr>
              <a:buSzPts val="8900"/>
              <a:buFont typeface="Montserrat"/>
              <a:buNone/>
            </a:pPr>
            <a:r>
              <a:rPr lang="en-US" sz="8900" b="0" i="0" u="none" dirty="0">
                <a:solidFill>
                  <a:srgbClr val="FF912B"/>
                </a:solidFill>
                <a:latin typeface="Montserrat"/>
                <a:ea typeface="Montserrat"/>
                <a:cs typeface="Montserrat"/>
                <a:sym typeface="Montserrat"/>
              </a:rPr>
              <a:t>2</a:t>
            </a:r>
            <a:endParaRPr dirty="0"/>
          </a:p>
        </p:txBody>
      </p:sp>
      <p:sp>
        <p:nvSpPr>
          <p:cNvPr id="17" name="Google Shape;2612;p83">
            <a:extLst>
              <a:ext uri="{FF2B5EF4-FFF2-40B4-BE49-F238E27FC236}">
                <a16:creationId xmlns:a16="http://schemas.microsoft.com/office/drawing/2014/main" id="{AEE18447-2AC1-CF93-F62A-BD3BF5AE5241}"/>
              </a:ext>
            </a:extLst>
          </p:cNvPr>
          <p:cNvSpPr txBox="1"/>
          <p:nvPr/>
        </p:nvSpPr>
        <p:spPr>
          <a:xfrm>
            <a:off x="3104017" y="4447368"/>
            <a:ext cx="1350962" cy="300921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FFCC5E"/>
              </a:buClr>
              <a:buSzPts val="9000"/>
              <a:buFont typeface="Montserrat"/>
              <a:buNone/>
            </a:pPr>
            <a:r>
              <a:rPr lang="en-US" sz="9000" b="0" i="0" u="none" dirty="0">
                <a:solidFill>
                  <a:srgbClr val="FFCC5E"/>
                </a:solidFill>
                <a:latin typeface="Montserrat"/>
                <a:ea typeface="Montserrat"/>
                <a:cs typeface="Montserrat"/>
                <a:sym typeface="Montserrat"/>
              </a:rPr>
              <a:t>3</a:t>
            </a:r>
            <a:endParaRPr dirty="0"/>
          </a:p>
        </p:txBody>
      </p:sp>
      <p:grpSp>
        <p:nvGrpSpPr>
          <p:cNvPr id="18" name="Grupo 17">
            <a:extLst>
              <a:ext uri="{FF2B5EF4-FFF2-40B4-BE49-F238E27FC236}">
                <a16:creationId xmlns:a16="http://schemas.microsoft.com/office/drawing/2014/main" id="{5186C67E-CAFE-4DB8-8BEA-CB2D2063AEA8}"/>
              </a:ext>
            </a:extLst>
          </p:cNvPr>
          <p:cNvGrpSpPr/>
          <p:nvPr/>
        </p:nvGrpSpPr>
        <p:grpSpPr>
          <a:xfrm>
            <a:off x="3605212" y="865187"/>
            <a:ext cx="4883150" cy="4991100"/>
            <a:chOff x="3605212" y="865187"/>
            <a:chExt cx="4883150" cy="4991100"/>
          </a:xfrm>
        </p:grpSpPr>
        <p:sp>
          <p:nvSpPr>
            <p:cNvPr id="19" name="Google Shape;2613;p83">
              <a:extLst>
                <a:ext uri="{FF2B5EF4-FFF2-40B4-BE49-F238E27FC236}">
                  <a16:creationId xmlns:a16="http://schemas.microsoft.com/office/drawing/2014/main" id="{B628191F-BB92-63FC-FFC3-CECF8AC6A2D7}"/>
                </a:ext>
              </a:extLst>
            </p:cNvPr>
            <p:cNvSpPr/>
            <p:nvPr/>
          </p:nvSpPr>
          <p:spPr>
            <a:xfrm>
              <a:off x="3605212" y="2114550"/>
              <a:ext cx="1608137" cy="2684462"/>
            </a:xfrm>
            <a:custGeom>
              <a:avLst/>
              <a:gdLst/>
              <a:ahLst/>
              <a:cxnLst/>
              <a:rect l="l" t="t" r="r" b="b"/>
              <a:pathLst>
                <a:path w="371" h="619" extrusionOk="0">
                  <a:moveTo>
                    <a:pt x="343" y="235"/>
                  </a:moveTo>
                  <a:cubicBezTo>
                    <a:pt x="350" y="214"/>
                    <a:pt x="359" y="193"/>
                    <a:pt x="371" y="175"/>
                  </a:cubicBezTo>
                  <a:cubicBezTo>
                    <a:pt x="295" y="13"/>
                    <a:pt x="295" y="13"/>
                    <a:pt x="295" y="13"/>
                  </a:cubicBezTo>
                  <a:cubicBezTo>
                    <a:pt x="117" y="0"/>
                    <a:pt x="117" y="0"/>
                    <a:pt x="117" y="0"/>
                  </a:cubicBezTo>
                  <a:cubicBezTo>
                    <a:pt x="87" y="45"/>
                    <a:pt x="64" y="95"/>
                    <a:pt x="48" y="147"/>
                  </a:cubicBezTo>
                  <a:cubicBezTo>
                    <a:pt x="0" y="308"/>
                    <a:pt x="29" y="482"/>
                    <a:pt x="124" y="619"/>
                  </a:cubicBezTo>
                  <a:cubicBezTo>
                    <a:pt x="191" y="454"/>
                    <a:pt x="191" y="454"/>
                    <a:pt x="191" y="454"/>
                  </a:cubicBezTo>
                  <a:cubicBezTo>
                    <a:pt x="370" y="432"/>
                    <a:pt x="370" y="432"/>
                    <a:pt x="370" y="432"/>
                  </a:cubicBezTo>
                  <a:cubicBezTo>
                    <a:pt x="334" y="373"/>
                    <a:pt x="324" y="302"/>
                    <a:pt x="343" y="235"/>
                  </a:cubicBezTo>
                  <a:close/>
                </a:path>
              </a:pathLst>
            </a:custGeom>
            <a:solidFill>
              <a:srgbClr val="FF912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sp>
          <p:nvSpPr>
            <p:cNvPr id="20" name="Google Shape;2614;p83">
              <a:extLst>
                <a:ext uri="{FF2B5EF4-FFF2-40B4-BE49-F238E27FC236}">
                  <a16:creationId xmlns:a16="http://schemas.microsoft.com/office/drawing/2014/main" id="{BC39E60F-E9A8-32AB-418A-666592501C51}"/>
                </a:ext>
              </a:extLst>
            </p:cNvPr>
            <p:cNvSpPr/>
            <p:nvPr/>
          </p:nvSpPr>
          <p:spPr>
            <a:xfrm>
              <a:off x="4233862" y="4105275"/>
              <a:ext cx="2560637" cy="1751012"/>
            </a:xfrm>
            <a:custGeom>
              <a:avLst/>
              <a:gdLst/>
              <a:ahLst/>
              <a:cxnLst/>
              <a:rect l="l" t="t" r="r" b="b"/>
              <a:pathLst>
                <a:path w="591" h="404" extrusionOk="0">
                  <a:moveTo>
                    <a:pt x="591" y="372"/>
                  </a:moveTo>
                  <a:cubicBezTo>
                    <a:pt x="455" y="258"/>
                    <a:pt x="455" y="258"/>
                    <a:pt x="455" y="258"/>
                  </a:cubicBezTo>
                  <a:cubicBezTo>
                    <a:pt x="489" y="81"/>
                    <a:pt x="489" y="81"/>
                    <a:pt x="489" y="81"/>
                  </a:cubicBezTo>
                  <a:cubicBezTo>
                    <a:pt x="447" y="91"/>
                    <a:pt x="404" y="90"/>
                    <a:pt x="362" y="78"/>
                  </a:cubicBezTo>
                  <a:cubicBezTo>
                    <a:pt x="316" y="64"/>
                    <a:pt x="275" y="37"/>
                    <a:pt x="245" y="0"/>
                  </a:cubicBezTo>
                  <a:cubicBezTo>
                    <a:pt x="67" y="22"/>
                    <a:pt x="67" y="22"/>
                    <a:pt x="67" y="22"/>
                  </a:cubicBezTo>
                  <a:cubicBezTo>
                    <a:pt x="0" y="188"/>
                    <a:pt x="0" y="188"/>
                    <a:pt x="0" y="188"/>
                  </a:cubicBezTo>
                  <a:cubicBezTo>
                    <a:pt x="70" y="277"/>
                    <a:pt x="165" y="341"/>
                    <a:pt x="274" y="373"/>
                  </a:cubicBezTo>
                  <a:cubicBezTo>
                    <a:pt x="379" y="404"/>
                    <a:pt x="488" y="404"/>
                    <a:pt x="591" y="372"/>
                  </a:cubicBezTo>
                  <a:close/>
                </a:path>
              </a:pathLst>
            </a:custGeom>
            <a:solidFill>
              <a:srgbClr val="FFCC5E"/>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sp>
          <p:nvSpPr>
            <p:cNvPr id="21" name="Google Shape;2615;p83">
              <a:extLst>
                <a:ext uri="{FF2B5EF4-FFF2-40B4-BE49-F238E27FC236}">
                  <a16:creationId xmlns:a16="http://schemas.microsoft.com/office/drawing/2014/main" id="{24779406-B5FC-62EA-7A00-F431E307B05D}"/>
                </a:ext>
              </a:extLst>
            </p:cNvPr>
            <p:cNvSpPr/>
            <p:nvPr/>
          </p:nvSpPr>
          <p:spPr>
            <a:xfrm>
              <a:off x="6343650" y="3479800"/>
              <a:ext cx="2144712" cy="2190750"/>
            </a:xfrm>
            <a:custGeom>
              <a:avLst/>
              <a:gdLst/>
              <a:ahLst/>
              <a:cxnLst/>
              <a:rect l="l" t="t" r="r" b="b"/>
              <a:pathLst>
                <a:path w="495" h="505" extrusionOk="0">
                  <a:moveTo>
                    <a:pt x="472" y="146"/>
                  </a:moveTo>
                  <a:cubicBezTo>
                    <a:pt x="486" y="98"/>
                    <a:pt x="494" y="49"/>
                    <a:pt x="495" y="0"/>
                  </a:cubicBezTo>
                  <a:cubicBezTo>
                    <a:pt x="344" y="94"/>
                    <a:pt x="344" y="94"/>
                    <a:pt x="344" y="94"/>
                  </a:cubicBezTo>
                  <a:cubicBezTo>
                    <a:pt x="186" y="7"/>
                    <a:pt x="186" y="7"/>
                    <a:pt x="186" y="7"/>
                  </a:cubicBezTo>
                  <a:cubicBezTo>
                    <a:pt x="185" y="24"/>
                    <a:pt x="182" y="41"/>
                    <a:pt x="177" y="58"/>
                  </a:cubicBezTo>
                  <a:cubicBezTo>
                    <a:pt x="156" y="129"/>
                    <a:pt x="103" y="187"/>
                    <a:pt x="34" y="214"/>
                  </a:cubicBezTo>
                  <a:cubicBezTo>
                    <a:pt x="0" y="390"/>
                    <a:pt x="0" y="390"/>
                    <a:pt x="0" y="390"/>
                  </a:cubicBezTo>
                  <a:cubicBezTo>
                    <a:pt x="136" y="505"/>
                    <a:pt x="136" y="505"/>
                    <a:pt x="136" y="505"/>
                  </a:cubicBezTo>
                  <a:cubicBezTo>
                    <a:pt x="298" y="445"/>
                    <a:pt x="423" y="311"/>
                    <a:pt x="472" y="146"/>
                  </a:cubicBezTo>
                  <a:close/>
                </a:path>
              </a:pathLst>
            </a:custGeom>
            <a:solidFill>
              <a:srgbClr val="09538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sp>
          <p:nvSpPr>
            <p:cNvPr id="22" name="Google Shape;2616;p83">
              <a:extLst>
                <a:ext uri="{FF2B5EF4-FFF2-40B4-BE49-F238E27FC236}">
                  <a16:creationId xmlns:a16="http://schemas.microsoft.com/office/drawing/2014/main" id="{221852AD-1B2C-B145-A413-E0ECEE1D8021}"/>
                </a:ext>
              </a:extLst>
            </p:cNvPr>
            <p:cNvSpPr/>
            <p:nvPr/>
          </p:nvSpPr>
          <p:spPr>
            <a:xfrm>
              <a:off x="6499225" y="1177925"/>
              <a:ext cx="1984375" cy="2562225"/>
            </a:xfrm>
            <a:custGeom>
              <a:avLst/>
              <a:gdLst/>
              <a:ahLst/>
              <a:cxnLst/>
              <a:rect l="l" t="t" r="r" b="b"/>
              <a:pathLst>
                <a:path w="458" h="591" extrusionOk="0">
                  <a:moveTo>
                    <a:pt x="89" y="0"/>
                  </a:moveTo>
                  <a:cubicBezTo>
                    <a:pt x="131" y="172"/>
                    <a:pt x="131" y="172"/>
                    <a:pt x="131" y="172"/>
                  </a:cubicBezTo>
                  <a:cubicBezTo>
                    <a:pt x="0" y="295"/>
                    <a:pt x="0" y="295"/>
                    <a:pt x="0" y="295"/>
                  </a:cubicBezTo>
                  <a:cubicBezTo>
                    <a:pt x="85" y="330"/>
                    <a:pt x="144" y="411"/>
                    <a:pt x="150" y="504"/>
                  </a:cubicBezTo>
                  <a:cubicBezTo>
                    <a:pt x="307" y="591"/>
                    <a:pt x="307" y="591"/>
                    <a:pt x="307" y="591"/>
                  </a:cubicBezTo>
                  <a:cubicBezTo>
                    <a:pt x="458" y="496"/>
                    <a:pt x="458" y="496"/>
                    <a:pt x="458" y="496"/>
                  </a:cubicBezTo>
                  <a:cubicBezTo>
                    <a:pt x="449" y="270"/>
                    <a:pt x="302" y="74"/>
                    <a:pt x="89" y="0"/>
                  </a:cubicBezTo>
                  <a:close/>
                </a:path>
              </a:pathLst>
            </a:custGeom>
            <a:solidFill>
              <a:srgbClr val="07A98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sp>
          <p:nvSpPr>
            <p:cNvPr id="23" name="Google Shape;2617;p83">
              <a:extLst>
                <a:ext uri="{FF2B5EF4-FFF2-40B4-BE49-F238E27FC236}">
                  <a16:creationId xmlns:a16="http://schemas.microsoft.com/office/drawing/2014/main" id="{CFBAA510-49AC-0E9E-55F6-7806ABEDF42B}"/>
                </a:ext>
              </a:extLst>
            </p:cNvPr>
            <p:cNvSpPr/>
            <p:nvPr/>
          </p:nvSpPr>
          <p:spPr>
            <a:xfrm>
              <a:off x="4198937" y="865187"/>
              <a:ext cx="2725737" cy="1890712"/>
            </a:xfrm>
            <a:custGeom>
              <a:avLst/>
              <a:gdLst/>
              <a:ahLst/>
              <a:cxnLst/>
              <a:rect l="l" t="t" r="r" b="b"/>
              <a:pathLst>
                <a:path w="629" h="436" extrusionOk="0">
                  <a:moveTo>
                    <a:pt x="499" y="357"/>
                  </a:moveTo>
                  <a:cubicBezTo>
                    <a:pt x="629" y="235"/>
                    <a:pt x="629" y="235"/>
                    <a:pt x="629" y="235"/>
                  </a:cubicBezTo>
                  <a:cubicBezTo>
                    <a:pt x="587" y="61"/>
                    <a:pt x="587" y="61"/>
                    <a:pt x="587" y="61"/>
                  </a:cubicBezTo>
                  <a:cubicBezTo>
                    <a:pt x="368" y="0"/>
                    <a:pt x="136" y="79"/>
                    <a:pt x="0" y="260"/>
                  </a:cubicBezTo>
                  <a:cubicBezTo>
                    <a:pt x="177" y="272"/>
                    <a:pt x="177" y="272"/>
                    <a:pt x="177" y="272"/>
                  </a:cubicBezTo>
                  <a:cubicBezTo>
                    <a:pt x="254" y="436"/>
                    <a:pt x="254" y="436"/>
                    <a:pt x="254" y="436"/>
                  </a:cubicBezTo>
                  <a:cubicBezTo>
                    <a:pt x="313" y="365"/>
                    <a:pt x="408" y="334"/>
                    <a:pt x="499" y="357"/>
                  </a:cubicBezTo>
                  <a:close/>
                </a:path>
              </a:pathLst>
            </a:custGeom>
            <a:solidFill>
              <a:srgbClr val="8C103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sp>
          <p:nvSpPr>
            <p:cNvPr id="26" name="Google Shape;2620;p83">
              <a:extLst>
                <a:ext uri="{FF2B5EF4-FFF2-40B4-BE49-F238E27FC236}">
                  <a16:creationId xmlns:a16="http://schemas.microsoft.com/office/drawing/2014/main" id="{7F15E9BE-AE46-50C7-539C-DF10D88138C8}"/>
                </a:ext>
              </a:extLst>
            </p:cNvPr>
            <p:cNvSpPr/>
            <p:nvPr/>
          </p:nvSpPr>
          <p:spPr>
            <a:xfrm>
              <a:off x="4957762" y="4577341"/>
              <a:ext cx="771525" cy="649287"/>
            </a:xfrm>
            <a:custGeom>
              <a:avLst/>
              <a:gdLst/>
              <a:ahLst/>
              <a:cxnLst/>
              <a:rect l="l" t="t" r="r" b="b"/>
              <a:pathLst>
                <a:path w="178" h="150" extrusionOk="0">
                  <a:moveTo>
                    <a:pt x="24" y="122"/>
                  </a:moveTo>
                  <a:cubicBezTo>
                    <a:pt x="24" y="82"/>
                    <a:pt x="24" y="82"/>
                    <a:pt x="24" y="82"/>
                  </a:cubicBezTo>
                  <a:cubicBezTo>
                    <a:pt x="24" y="78"/>
                    <a:pt x="27" y="76"/>
                    <a:pt x="30" y="76"/>
                  </a:cubicBezTo>
                  <a:cubicBezTo>
                    <a:pt x="40" y="76"/>
                    <a:pt x="40" y="76"/>
                    <a:pt x="40" y="76"/>
                  </a:cubicBezTo>
                  <a:cubicBezTo>
                    <a:pt x="43" y="76"/>
                    <a:pt x="46" y="78"/>
                    <a:pt x="46" y="82"/>
                  </a:cubicBezTo>
                  <a:cubicBezTo>
                    <a:pt x="46" y="122"/>
                    <a:pt x="46" y="122"/>
                    <a:pt x="46" y="122"/>
                  </a:cubicBezTo>
                  <a:cubicBezTo>
                    <a:pt x="46" y="125"/>
                    <a:pt x="43" y="128"/>
                    <a:pt x="40" y="128"/>
                  </a:cubicBezTo>
                  <a:cubicBezTo>
                    <a:pt x="30" y="128"/>
                    <a:pt x="30" y="128"/>
                    <a:pt x="30" y="128"/>
                  </a:cubicBezTo>
                  <a:cubicBezTo>
                    <a:pt x="27" y="128"/>
                    <a:pt x="24" y="125"/>
                    <a:pt x="24" y="122"/>
                  </a:cubicBezTo>
                  <a:close/>
                  <a:moveTo>
                    <a:pt x="66" y="62"/>
                  </a:moveTo>
                  <a:cubicBezTo>
                    <a:pt x="62" y="62"/>
                    <a:pt x="60" y="64"/>
                    <a:pt x="60" y="67"/>
                  </a:cubicBezTo>
                  <a:cubicBezTo>
                    <a:pt x="60" y="122"/>
                    <a:pt x="60" y="122"/>
                    <a:pt x="60" y="122"/>
                  </a:cubicBezTo>
                  <a:cubicBezTo>
                    <a:pt x="60" y="125"/>
                    <a:pt x="62" y="128"/>
                    <a:pt x="66" y="128"/>
                  </a:cubicBezTo>
                  <a:cubicBezTo>
                    <a:pt x="75" y="128"/>
                    <a:pt x="75" y="128"/>
                    <a:pt x="75" y="128"/>
                  </a:cubicBezTo>
                  <a:cubicBezTo>
                    <a:pt x="79" y="128"/>
                    <a:pt x="81" y="125"/>
                    <a:pt x="81" y="122"/>
                  </a:cubicBezTo>
                  <a:cubicBezTo>
                    <a:pt x="81" y="67"/>
                    <a:pt x="81" y="67"/>
                    <a:pt x="81" y="67"/>
                  </a:cubicBezTo>
                  <a:cubicBezTo>
                    <a:pt x="81" y="64"/>
                    <a:pt x="79" y="62"/>
                    <a:pt x="75" y="62"/>
                  </a:cubicBezTo>
                  <a:lnTo>
                    <a:pt x="66" y="62"/>
                  </a:lnTo>
                  <a:close/>
                  <a:moveTo>
                    <a:pt x="101" y="49"/>
                  </a:moveTo>
                  <a:cubicBezTo>
                    <a:pt x="98" y="49"/>
                    <a:pt x="95" y="52"/>
                    <a:pt x="95" y="55"/>
                  </a:cubicBezTo>
                  <a:cubicBezTo>
                    <a:pt x="95" y="122"/>
                    <a:pt x="95" y="122"/>
                    <a:pt x="95" y="122"/>
                  </a:cubicBezTo>
                  <a:cubicBezTo>
                    <a:pt x="95" y="125"/>
                    <a:pt x="98" y="128"/>
                    <a:pt x="101" y="128"/>
                  </a:cubicBezTo>
                  <a:cubicBezTo>
                    <a:pt x="111" y="128"/>
                    <a:pt x="111" y="128"/>
                    <a:pt x="111" y="128"/>
                  </a:cubicBezTo>
                  <a:cubicBezTo>
                    <a:pt x="114" y="128"/>
                    <a:pt x="117" y="125"/>
                    <a:pt x="117" y="122"/>
                  </a:cubicBezTo>
                  <a:cubicBezTo>
                    <a:pt x="117" y="55"/>
                    <a:pt x="117" y="55"/>
                    <a:pt x="117" y="55"/>
                  </a:cubicBezTo>
                  <a:cubicBezTo>
                    <a:pt x="117" y="52"/>
                    <a:pt x="114" y="49"/>
                    <a:pt x="111" y="49"/>
                  </a:cubicBezTo>
                  <a:lnTo>
                    <a:pt x="101" y="49"/>
                  </a:lnTo>
                  <a:close/>
                  <a:moveTo>
                    <a:pt x="137" y="37"/>
                  </a:moveTo>
                  <a:cubicBezTo>
                    <a:pt x="134" y="37"/>
                    <a:pt x="131" y="39"/>
                    <a:pt x="131" y="42"/>
                  </a:cubicBezTo>
                  <a:cubicBezTo>
                    <a:pt x="131" y="122"/>
                    <a:pt x="131" y="122"/>
                    <a:pt x="131" y="122"/>
                  </a:cubicBezTo>
                  <a:cubicBezTo>
                    <a:pt x="131" y="125"/>
                    <a:pt x="134" y="128"/>
                    <a:pt x="137" y="128"/>
                  </a:cubicBezTo>
                  <a:cubicBezTo>
                    <a:pt x="147" y="128"/>
                    <a:pt x="147" y="128"/>
                    <a:pt x="147" y="128"/>
                  </a:cubicBezTo>
                  <a:cubicBezTo>
                    <a:pt x="150" y="128"/>
                    <a:pt x="153" y="125"/>
                    <a:pt x="153" y="122"/>
                  </a:cubicBezTo>
                  <a:cubicBezTo>
                    <a:pt x="153" y="42"/>
                    <a:pt x="153" y="42"/>
                    <a:pt x="153" y="42"/>
                  </a:cubicBezTo>
                  <a:cubicBezTo>
                    <a:pt x="153" y="39"/>
                    <a:pt x="150" y="37"/>
                    <a:pt x="147" y="37"/>
                  </a:cubicBezTo>
                  <a:lnTo>
                    <a:pt x="137" y="37"/>
                  </a:lnTo>
                  <a:close/>
                  <a:moveTo>
                    <a:pt x="27" y="60"/>
                  </a:moveTo>
                  <a:cubicBezTo>
                    <a:pt x="65" y="53"/>
                    <a:pt x="101" y="40"/>
                    <a:pt x="133" y="20"/>
                  </a:cubicBezTo>
                  <a:cubicBezTo>
                    <a:pt x="136" y="26"/>
                    <a:pt x="136" y="26"/>
                    <a:pt x="136" y="26"/>
                  </a:cubicBezTo>
                  <a:cubicBezTo>
                    <a:pt x="147" y="8"/>
                    <a:pt x="147" y="8"/>
                    <a:pt x="147" y="8"/>
                  </a:cubicBezTo>
                  <a:cubicBezTo>
                    <a:pt x="126" y="7"/>
                    <a:pt x="126" y="7"/>
                    <a:pt x="126" y="7"/>
                  </a:cubicBezTo>
                  <a:cubicBezTo>
                    <a:pt x="129" y="13"/>
                    <a:pt x="129" y="13"/>
                    <a:pt x="129" y="13"/>
                  </a:cubicBezTo>
                  <a:cubicBezTo>
                    <a:pt x="98" y="32"/>
                    <a:pt x="63" y="46"/>
                    <a:pt x="26" y="52"/>
                  </a:cubicBezTo>
                  <a:lnTo>
                    <a:pt x="27" y="60"/>
                  </a:lnTo>
                  <a:close/>
                  <a:moveTo>
                    <a:pt x="178" y="139"/>
                  </a:moveTo>
                  <a:cubicBezTo>
                    <a:pt x="160" y="129"/>
                    <a:pt x="160" y="129"/>
                    <a:pt x="160" y="129"/>
                  </a:cubicBezTo>
                  <a:cubicBezTo>
                    <a:pt x="160" y="135"/>
                    <a:pt x="160" y="135"/>
                    <a:pt x="160" y="135"/>
                  </a:cubicBezTo>
                  <a:cubicBezTo>
                    <a:pt x="15" y="135"/>
                    <a:pt x="15" y="135"/>
                    <a:pt x="15" y="135"/>
                  </a:cubicBezTo>
                  <a:cubicBezTo>
                    <a:pt x="15" y="19"/>
                    <a:pt x="15" y="19"/>
                    <a:pt x="15" y="19"/>
                  </a:cubicBezTo>
                  <a:cubicBezTo>
                    <a:pt x="21" y="19"/>
                    <a:pt x="21" y="19"/>
                    <a:pt x="21" y="19"/>
                  </a:cubicBezTo>
                  <a:cubicBezTo>
                    <a:pt x="11" y="0"/>
                    <a:pt x="11" y="0"/>
                    <a:pt x="11" y="0"/>
                  </a:cubicBezTo>
                  <a:cubicBezTo>
                    <a:pt x="0" y="19"/>
                    <a:pt x="0" y="19"/>
                    <a:pt x="0" y="19"/>
                  </a:cubicBezTo>
                  <a:cubicBezTo>
                    <a:pt x="7" y="19"/>
                    <a:pt x="7" y="19"/>
                    <a:pt x="7" y="19"/>
                  </a:cubicBezTo>
                  <a:cubicBezTo>
                    <a:pt x="7" y="135"/>
                    <a:pt x="7" y="135"/>
                    <a:pt x="7" y="135"/>
                  </a:cubicBezTo>
                  <a:cubicBezTo>
                    <a:pt x="7" y="139"/>
                    <a:pt x="7" y="139"/>
                    <a:pt x="7" y="139"/>
                  </a:cubicBezTo>
                  <a:cubicBezTo>
                    <a:pt x="7" y="143"/>
                    <a:pt x="7" y="143"/>
                    <a:pt x="7" y="143"/>
                  </a:cubicBezTo>
                  <a:cubicBezTo>
                    <a:pt x="160" y="143"/>
                    <a:pt x="160" y="143"/>
                    <a:pt x="160" y="143"/>
                  </a:cubicBezTo>
                  <a:cubicBezTo>
                    <a:pt x="160" y="150"/>
                    <a:pt x="160" y="150"/>
                    <a:pt x="160" y="150"/>
                  </a:cubicBezTo>
                  <a:lnTo>
                    <a:pt x="178" y="139"/>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sp>
          <p:nvSpPr>
            <p:cNvPr id="27" name="Google Shape;2621;p83">
              <a:extLst>
                <a:ext uri="{FF2B5EF4-FFF2-40B4-BE49-F238E27FC236}">
                  <a16:creationId xmlns:a16="http://schemas.microsoft.com/office/drawing/2014/main" id="{EF0102ED-2C01-7ACA-3D1A-7BB3D0E69005}"/>
                </a:ext>
              </a:extLst>
            </p:cNvPr>
            <p:cNvSpPr/>
            <p:nvPr/>
          </p:nvSpPr>
          <p:spPr>
            <a:xfrm>
              <a:off x="5276850" y="1398587"/>
              <a:ext cx="1136650" cy="590550"/>
            </a:xfrm>
            <a:custGeom>
              <a:avLst/>
              <a:gdLst/>
              <a:ahLst/>
              <a:cxnLst/>
              <a:rect l="l" t="t" r="r" b="b"/>
              <a:pathLst>
                <a:path w="262" h="136" extrusionOk="0">
                  <a:moveTo>
                    <a:pt x="189" y="128"/>
                  </a:moveTo>
                  <a:cubicBezTo>
                    <a:pt x="185" y="130"/>
                    <a:pt x="181" y="131"/>
                    <a:pt x="177" y="132"/>
                  </a:cubicBezTo>
                  <a:cubicBezTo>
                    <a:pt x="164" y="135"/>
                    <a:pt x="151" y="136"/>
                    <a:pt x="134" y="136"/>
                  </a:cubicBezTo>
                  <a:cubicBezTo>
                    <a:pt x="118" y="136"/>
                    <a:pt x="104" y="135"/>
                    <a:pt x="91" y="132"/>
                  </a:cubicBezTo>
                  <a:cubicBezTo>
                    <a:pt x="87" y="131"/>
                    <a:pt x="83" y="130"/>
                    <a:pt x="80" y="128"/>
                  </a:cubicBezTo>
                  <a:cubicBezTo>
                    <a:pt x="68" y="123"/>
                    <a:pt x="68" y="114"/>
                    <a:pt x="74" y="107"/>
                  </a:cubicBezTo>
                  <a:cubicBezTo>
                    <a:pt x="81" y="100"/>
                    <a:pt x="90" y="96"/>
                    <a:pt x="99" y="92"/>
                  </a:cubicBezTo>
                  <a:cubicBezTo>
                    <a:pt x="103" y="90"/>
                    <a:pt x="107" y="88"/>
                    <a:pt x="111" y="87"/>
                  </a:cubicBezTo>
                  <a:cubicBezTo>
                    <a:pt x="118" y="84"/>
                    <a:pt x="121" y="76"/>
                    <a:pt x="115" y="70"/>
                  </a:cubicBezTo>
                  <a:cubicBezTo>
                    <a:pt x="104" y="59"/>
                    <a:pt x="99" y="45"/>
                    <a:pt x="100" y="30"/>
                  </a:cubicBezTo>
                  <a:cubicBezTo>
                    <a:pt x="100" y="13"/>
                    <a:pt x="110" y="5"/>
                    <a:pt x="125" y="1"/>
                  </a:cubicBezTo>
                  <a:cubicBezTo>
                    <a:pt x="128" y="0"/>
                    <a:pt x="131" y="0"/>
                    <a:pt x="134" y="0"/>
                  </a:cubicBezTo>
                  <a:cubicBezTo>
                    <a:pt x="137" y="0"/>
                    <a:pt x="141" y="0"/>
                    <a:pt x="144" y="1"/>
                  </a:cubicBezTo>
                  <a:cubicBezTo>
                    <a:pt x="159" y="5"/>
                    <a:pt x="168" y="13"/>
                    <a:pt x="169" y="30"/>
                  </a:cubicBezTo>
                  <a:cubicBezTo>
                    <a:pt x="169" y="45"/>
                    <a:pt x="165" y="59"/>
                    <a:pt x="154" y="70"/>
                  </a:cubicBezTo>
                  <a:cubicBezTo>
                    <a:pt x="148" y="76"/>
                    <a:pt x="150" y="84"/>
                    <a:pt x="158" y="87"/>
                  </a:cubicBezTo>
                  <a:cubicBezTo>
                    <a:pt x="162" y="88"/>
                    <a:pt x="166" y="90"/>
                    <a:pt x="170" y="92"/>
                  </a:cubicBezTo>
                  <a:cubicBezTo>
                    <a:pt x="179" y="96"/>
                    <a:pt x="187" y="100"/>
                    <a:pt x="194" y="107"/>
                  </a:cubicBezTo>
                  <a:cubicBezTo>
                    <a:pt x="199" y="112"/>
                    <a:pt x="200" y="123"/>
                    <a:pt x="189" y="128"/>
                  </a:cubicBezTo>
                  <a:close/>
                  <a:moveTo>
                    <a:pt x="258" y="116"/>
                  </a:moveTo>
                  <a:cubicBezTo>
                    <a:pt x="253" y="111"/>
                    <a:pt x="247" y="108"/>
                    <a:pt x="241" y="105"/>
                  </a:cubicBezTo>
                  <a:cubicBezTo>
                    <a:pt x="238" y="104"/>
                    <a:pt x="235" y="103"/>
                    <a:pt x="232" y="102"/>
                  </a:cubicBezTo>
                  <a:cubicBezTo>
                    <a:pt x="227" y="100"/>
                    <a:pt x="226" y="94"/>
                    <a:pt x="230" y="90"/>
                  </a:cubicBezTo>
                  <a:cubicBezTo>
                    <a:pt x="238" y="83"/>
                    <a:pt x="241" y="73"/>
                    <a:pt x="240" y="62"/>
                  </a:cubicBezTo>
                  <a:cubicBezTo>
                    <a:pt x="240" y="51"/>
                    <a:pt x="233" y="45"/>
                    <a:pt x="223" y="42"/>
                  </a:cubicBezTo>
                  <a:cubicBezTo>
                    <a:pt x="220" y="42"/>
                    <a:pt x="218" y="41"/>
                    <a:pt x="216" y="41"/>
                  </a:cubicBezTo>
                  <a:cubicBezTo>
                    <a:pt x="214" y="41"/>
                    <a:pt x="212" y="42"/>
                    <a:pt x="210" y="42"/>
                  </a:cubicBezTo>
                  <a:cubicBezTo>
                    <a:pt x="199" y="45"/>
                    <a:pt x="193" y="51"/>
                    <a:pt x="192" y="62"/>
                  </a:cubicBezTo>
                  <a:cubicBezTo>
                    <a:pt x="192" y="73"/>
                    <a:pt x="195" y="82"/>
                    <a:pt x="203" y="90"/>
                  </a:cubicBezTo>
                  <a:cubicBezTo>
                    <a:pt x="207" y="94"/>
                    <a:pt x="205" y="100"/>
                    <a:pt x="200" y="102"/>
                  </a:cubicBezTo>
                  <a:cubicBezTo>
                    <a:pt x="200" y="102"/>
                    <a:pt x="199" y="102"/>
                    <a:pt x="199" y="102"/>
                  </a:cubicBezTo>
                  <a:cubicBezTo>
                    <a:pt x="200" y="103"/>
                    <a:pt x="201" y="103"/>
                    <a:pt x="202" y="104"/>
                  </a:cubicBezTo>
                  <a:cubicBezTo>
                    <a:pt x="205" y="108"/>
                    <a:pt x="207" y="114"/>
                    <a:pt x="206" y="119"/>
                  </a:cubicBezTo>
                  <a:cubicBezTo>
                    <a:pt x="205" y="125"/>
                    <a:pt x="201" y="130"/>
                    <a:pt x="195" y="132"/>
                  </a:cubicBezTo>
                  <a:cubicBezTo>
                    <a:pt x="194" y="133"/>
                    <a:pt x="192" y="134"/>
                    <a:pt x="191" y="134"/>
                  </a:cubicBezTo>
                  <a:cubicBezTo>
                    <a:pt x="198" y="136"/>
                    <a:pt x="206" y="136"/>
                    <a:pt x="216" y="136"/>
                  </a:cubicBezTo>
                  <a:cubicBezTo>
                    <a:pt x="228" y="136"/>
                    <a:pt x="237" y="136"/>
                    <a:pt x="246" y="133"/>
                  </a:cubicBezTo>
                  <a:cubicBezTo>
                    <a:pt x="249" y="133"/>
                    <a:pt x="252" y="132"/>
                    <a:pt x="254" y="131"/>
                  </a:cubicBezTo>
                  <a:cubicBezTo>
                    <a:pt x="262" y="127"/>
                    <a:pt x="261" y="119"/>
                    <a:pt x="258" y="116"/>
                  </a:cubicBezTo>
                  <a:close/>
                  <a:moveTo>
                    <a:pt x="62" y="119"/>
                  </a:moveTo>
                  <a:cubicBezTo>
                    <a:pt x="61" y="114"/>
                    <a:pt x="63" y="108"/>
                    <a:pt x="67" y="104"/>
                  </a:cubicBezTo>
                  <a:cubicBezTo>
                    <a:pt x="69" y="102"/>
                    <a:pt x="71" y="101"/>
                    <a:pt x="73" y="99"/>
                  </a:cubicBezTo>
                  <a:cubicBezTo>
                    <a:pt x="71" y="99"/>
                    <a:pt x="70" y="98"/>
                    <a:pt x="69" y="98"/>
                  </a:cubicBezTo>
                  <a:cubicBezTo>
                    <a:pt x="63" y="96"/>
                    <a:pt x="62" y="90"/>
                    <a:pt x="66" y="85"/>
                  </a:cubicBezTo>
                  <a:cubicBezTo>
                    <a:pt x="75" y="77"/>
                    <a:pt x="78" y="66"/>
                    <a:pt x="78" y="54"/>
                  </a:cubicBezTo>
                  <a:cubicBezTo>
                    <a:pt x="77" y="42"/>
                    <a:pt x="70" y="35"/>
                    <a:pt x="58" y="32"/>
                  </a:cubicBezTo>
                  <a:cubicBezTo>
                    <a:pt x="56" y="32"/>
                    <a:pt x="53" y="31"/>
                    <a:pt x="51" y="31"/>
                  </a:cubicBezTo>
                  <a:cubicBezTo>
                    <a:pt x="49" y="31"/>
                    <a:pt x="46" y="32"/>
                    <a:pt x="44" y="32"/>
                  </a:cubicBezTo>
                  <a:cubicBezTo>
                    <a:pt x="32" y="35"/>
                    <a:pt x="25" y="42"/>
                    <a:pt x="25" y="54"/>
                  </a:cubicBezTo>
                  <a:cubicBezTo>
                    <a:pt x="24" y="66"/>
                    <a:pt x="27" y="77"/>
                    <a:pt x="36" y="85"/>
                  </a:cubicBezTo>
                  <a:cubicBezTo>
                    <a:pt x="41" y="90"/>
                    <a:pt x="39" y="96"/>
                    <a:pt x="33" y="98"/>
                  </a:cubicBezTo>
                  <a:cubicBezTo>
                    <a:pt x="30" y="99"/>
                    <a:pt x="27" y="100"/>
                    <a:pt x="24" y="102"/>
                  </a:cubicBezTo>
                  <a:cubicBezTo>
                    <a:pt x="17" y="105"/>
                    <a:pt x="10" y="109"/>
                    <a:pt x="5" y="114"/>
                  </a:cubicBezTo>
                  <a:cubicBezTo>
                    <a:pt x="0" y="119"/>
                    <a:pt x="0" y="126"/>
                    <a:pt x="9" y="130"/>
                  </a:cubicBezTo>
                  <a:cubicBezTo>
                    <a:pt x="12" y="131"/>
                    <a:pt x="15" y="132"/>
                    <a:pt x="18" y="133"/>
                  </a:cubicBezTo>
                  <a:cubicBezTo>
                    <a:pt x="28" y="136"/>
                    <a:pt x="38" y="136"/>
                    <a:pt x="51" y="136"/>
                  </a:cubicBezTo>
                  <a:cubicBezTo>
                    <a:pt x="61" y="136"/>
                    <a:pt x="70" y="136"/>
                    <a:pt x="78" y="134"/>
                  </a:cubicBezTo>
                  <a:cubicBezTo>
                    <a:pt x="77" y="134"/>
                    <a:pt x="75" y="133"/>
                    <a:pt x="73" y="132"/>
                  </a:cubicBezTo>
                  <a:cubicBezTo>
                    <a:pt x="67" y="129"/>
                    <a:pt x="63" y="125"/>
                    <a:pt x="62" y="1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grpSp>
      <p:sp>
        <p:nvSpPr>
          <p:cNvPr id="32" name="Text Placeholder 1">
            <a:extLst>
              <a:ext uri="{FF2B5EF4-FFF2-40B4-BE49-F238E27FC236}">
                <a16:creationId xmlns:a16="http://schemas.microsoft.com/office/drawing/2014/main" id="{3679C105-9A1A-46B5-ADF0-17B8D4643B51}"/>
              </a:ext>
            </a:extLst>
          </p:cNvPr>
          <p:cNvSpPr txBox="1">
            <a:spLocks/>
          </p:cNvSpPr>
          <p:nvPr/>
        </p:nvSpPr>
        <p:spPr>
          <a:xfrm>
            <a:off x="3943461" y="295963"/>
            <a:ext cx="7769113" cy="576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MX" altLang="ko-KR" sz="4000" b="1" dirty="0">
                <a:solidFill>
                  <a:srgbClr val="033057"/>
                </a:solidFill>
                <a:latin typeface="Arial" panose="020B0604020202020204" pitchFamily="34" charset="0"/>
                <a:cs typeface="Arial" panose="020B0604020202020204" pitchFamily="34" charset="0"/>
              </a:rPr>
              <a:t>LAS 5 P DEL DESARROLLO SOSTENIBLE</a:t>
            </a:r>
          </a:p>
        </p:txBody>
      </p:sp>
      <p:sp>
        <p:nvSpPr>
          <p:cNvPr id="33" name="Google Shape;2619;p83">
            <a:extLst>
              <a:ext uri="{FF2B5EF4-FFF2-40B4-BE49-F238E27FC236}">
                <a16:creationId xmlns:a16="http://schemas.microsoft.com/office/drawing/2014/main" id="{0DD77036-91B2-17C1-CDA8-DF3AD1255D5B}"/>
              </a:ext>
            </a:extLst>
          </p:cNvPr>
          <p:cNvSpPr/>
          <p:nvPr/>
        </p:nvSpPr>
        <p:spPr>
          <a:xfrm>
            <a:off x="6924674" y="4371547"/>
            <a:ext cx="895350" cy="593725"/>
          </a:xfrm>
          <a:custGeom>
            <a:avLst/>
            <a:gdLst/>
            <a:ahLst/>
            <a:cxnLst/>
            <a:rect l="l" t="t" r="r" b="b"/>
            <a:pathLst>
              <a:path w="207" h="137" extrusionOk="0">
                <a:moveTo>
                  <a:pt x="165" y="13"/>
                </a:moveTo>
                <a:cubicBezTo>
                  <a:pt x="184" y="61"/>
                  <a:pt x="184" y="61"/>
                  <a:pt x="184" y="61"/>
                </a:cubicBezTo>
                <a:cubicBezTo>
                  <a:pt x="160" y="71"/>
                  <a:pt x="160" y="71"/>
                  <a:pt x="160" y="71"/>
                </a:cubicBezTo>
                <a:cubicBezTo>
                  <a:pt x="147" y="60"/>
                  <a:pt x="108" y="27"/>
                  <a:pt x="105" y="27"/>
                </a:cubicBezTo>
                <a:cubicBezTo>
                  <a:pt x="102" y="27"/>
                  <a:pt x="90" y="31"/>
                  <a:pt x="89" y="31"/>
                </a:cubicBezTo>
                <a:cubicBezTo>
                  <a:pt x="89" y="31"/>
                  <a:pt x="82" y="33"/>
                  <a:pt x="75" y="33"/>
                </a:cubicBezTo>
                <a:cubicBezTo>
                  <a:pt x="72" y="33"/>
                  <a:pt x="70" y="33"/>
                  <a:pt x="69" y="32"/>
                </a:cubicBezTo>
                <a:cubicBezTo>
                  <a:pt x="67" y="31"/>
                  <a:pt x="66" y="30"/>
                  <a:pt x="66" y="28"/>
                </a:cubicBezTo>
                <a:cubicBezTo>
                  <a:pt x="66" y="26"/>
                  <a:pt x="69" y="24"/>
                  <a:pt x="71" y="23"/>
                </a:cubicBezTo>
                <a:cubicBezTo>
                  <a:pt x="81" y="17"/>
                  <a:pt x="108" y="7"/>
                  <a:pt x="111" y="7"/>
                </a:cubicBezTo>
                <a:cubicBezTo>
                  <a:pt x="111" y="7"/>
                  <a:pt x="111" y="7"/>
                  <a:pt x="111" y="7"/>
                </a:cubicBezTo>
                <a:cubicBezTo>
                  <a:pt x="118" y="7"/>
                  <a:pt x="160" y="12"/>
                  <a:pt x="165" y="13"/>
                </a:cubicBezTo>
                <a:close/>
                <a:moveTo>
                  <a:pt x="181" y="0"/>
                </a:moveTo>
                <a:cubicBezTo>
                  <a:pt x="181" y="0"/>
                  <a:pt x="180" y="0"/>
                  <a:pt x="179" y="0"/>
                </a:cubicBezTo>
                <a:cubicBezTo>
                  <a:pt x="172" y="3"/>
                  <a:pt x="172" y="3"/>
                  <a:pt x="172" y="3"/>
                </a:cubicBezTo>
                <a:cubicBezTo>
                  <a:pt x="170" y="4"/>
                  <a:pt x="169" y="5"/>
                  <a:pt x="169" y="6"/>
                </a:cubicBezTo>
                <a:cubicBezTo>
                  <a:pt x="168" y="7"/>
                  <a:pt x="168" y="9"/>
                  <a:pt x="169" y="10"/>
                </a:cubicBezTo>
                <a:cubicBezTo>
                  <a:pt x="188" y="60"/>
                  <a:pt x="188" y="60"/>
                  <a:pt x="188" y="60"/>
                </a:cubicBezTo>
                <a:cubicBezTo>
                  <a:pt x="189" y="63"/>
                  <a:pt x="193" y="64"/>
                  <a:pt x="195" y="63"/>
                </a:cubicBezTo>
                <a:cubicBezTo>
                  <a:pt x="203" y="60"/>
                  <a:pt x="203" y="60"/>
                  <a:pt x="203" y="60"/>
                </a:cubicBezTo>
                <a:cubicBezTo>
                  <a:pt x="205" y="60"/>
                  <a:pt x="206" y="59"/>
                  <a:pt x="206" y="57"/>
                </a:cubicBezTo>
                <a:cubicBezTo>
                  <a:pt x="207" y="56"/>
                  <a:pt x="207" y="55"/>
                  <a:pt x="206" y="53"/>
                </a:cubicBezTo>
                <a:cubicBezTo>
                  <a:pt x="186" y="3"/>
                  <a:pt x="186" y="3"/>
                  <a:pt x="186" y="3"/>
                </a:cubicBezTo>
                <a:cubicBezTo>
                  <a:pt x="186" y="1"/>
                  <a:pt x="184" y="0"/>
                  <a:pt x="181" y="0"/>
                </a:cubicBezTo>
                <a:close/>
                <a:moveTo>
                  <a:pt x="1" y="68"/>
                </a:moveTo>
                <a:cubicBezTo>
                  <a:pt x="0" y="70"/>
                  <a:pt x="1" y="71"/>
                  <a:pt x="2" y="72"/>
                </a:cubicBezTo>
                <a:cubicBezTo>
                  <a:pt x="3" y="73"/>
                  <a:pt x="4" y="74"/>
                  <a:pt x="5" y="74"/>
                </a:cubicBezTo>
                <a:cubicBezTo>
                  <a:pt x="14" y="75"/>
                  <a:pt x="14" y="75"/>
                  <a:pt x="14" y="75"/>
                </a:cubicBezTo>
                <a:cubicBezTo>
                  <a:pt x="17" y="75"/>
                  <a:pt x="19" y="73"/>
                  <a:pt x="20" y="70"/>
                </a:cubicBezTo>
                <a:cubicBezTo>
                  <a:pt x="24" y="14"/>
                  <a:pt x="24" y="14"/>
                  <a:pt x="24" y="14"/>
                </a:cubicBezTo>
                <a:cubicBezTo>
                  <a:pt x="24" y="12"/>
                  <a:pt x="24" y="11"/>
                  <a:pt x="23" y="10"/>
                </a:cubicBezTo>
                <a:cubicBezTo>
                  <a:pt x="22" y="9"/>
                  <a:pt x="20" y="8"/>
                  <a:pt x="19" y="8"/>
                </a:cubicBezTo>
                <a:cubicBezTo>
                  <a:pt x="11" y="7"/>
                  <a:pt x="11" y="7"/>
                  <a:pt x="11" y="7"/>
                </a:cubicBezTo>
                <a:cubicBezTo>
                  <a:pt x="10" y="7"/>
                  <a:pt x="10" y="7"/>
                  <a:pt x="10" y="7"/>
                </a:cubicBezTo>
                <a:cubicBezTo>
                  <a:pt x="7" y="7"/>
                  <a:pt x="5" y="9"/>
                  <a:pt x="5" y="12"/>
                </a:cubicBezTo>
                <a:lnTo>
                  <a:pt x="1" y="68"/>
                </a:lnTo>
                <a:close/>
                <a:moveTo>
                  <a:pt x="85" y="119"/>
                </a:moveTo>
                <a:cubicBezTo>
                  <a:pt x="85" y="117"/>
                  <a:pt x="84" y="115"/>
                  <a:pt x="82" y="114"/>
                </a:cubicBezTo>
                <a:cubicBezTo>
                  <a:pt x="78" y="111"/>
                  <a:pt x="75" y="111"/>
                  <a:pt x="72" y="115"/>
                </a:cubicBezTo>
                <a:cubicBezTo>
                  <a:pt x="68" y="120"/>
                  <a:pt x="68" y="120"/>
                  <a:pt x="68" y="120"/>
                </a:cubicBezTo>
                <a:cubicBezTo>
                  <a:pt x="67" y="120"/>
                  <a:pt x="67" y="120"/>
                  <a:pt x="67" y="120"/>
                </a:cubicBezTo>
                <a:cubicBezTo>
                  <a:pt x="64" y="124"/>
                  <a:pt x="64" y="124"/>
                  <a:pt x="64" y="124"/>
                </a:cubicBezTo>
                <a:cubicBezTo>
                  <a:pt x="59" y="130"/>
                  <a:pt x="64" y="134"/>
                  <a:pt x="65" y="136"/>
                </a:cubicBezTo>
                <a:cubicBezTo>
                  <a:pt x="67" y="137"/>
                  <a:pt x="68" y="137"/>
                  <a:pt x="70" y="137"/>
                </a:cubicBezTo>
                <a:cubicBezTo>
                  <a:pt x="72" y="137"/>
                  <a:pt x="74" y="136"/>
                  <a:pt x="76" y="134"/>
                </a:cubicBezTo>
                <a:cubicBezTo>
                  <a:pt x="81" y="127"/>
                  <a:pt x="81" y="127"/>
                  <a:pt x="81" y="127"/>
                </a:cubicBezTo>
                <a:cubicBezTo>
                  <a:pt x="81" y="127"/>
                  <a:pt x="81" y="127"/>
                  <a:pt x="81" y="127"/>
                </a:cubicBezTo>
                <a:cubicBezTo>
                  <a:pt x="83" y="125"/>
                  <a:pt x="83" y="125"/>
                  <a:pt x="83" y="125"/>
                </a:cubicBezTo>
                <a:cubicBezTo>
                  <a:pt x="85" y="123"/>
                  <a:pt x="86" y="121"/>
                  <a:pt x="85" y="119"/>
                </a:cubicBezTo>
                <a:close/>
                <a:moveTo>
                  <a:pt x="45" y="115"/>
                </a:moveTo>
                <a:cubicBezTo>
                  <a:pt x="42" y="119"/>
                  <a:pt x="43" y="122"/>
                  <a:pt x="47" y="125"/>
                </a:cubicBezTo>
                <a:cubicBezTo>
                  <a:pt x="51" y="128"/>
                  <a:pt x="55" y="128"/>
                  <a:pt x="58" y="124"/>
                </a:cubicBezTo>
                <a:cubicBezTo>
                  <a:pt x="68" y="112"/>
                  <a:pt x="68" y="112"/>
                  <a:pt x="68" y="112"/>
                </a:cubicBezTo>
                <a:cubicBezTo>
                  <a:pt x="72" y="107"/>
                  <a:pt x="68" y="102"/>
                  <a:pt x="66" y="101"/>
                </a:cubicBezTo>
                <a:cubicBezTo>
                  <a:pt x="63" y="98"/>
                  <a:pt x="59" y="99"/>
                  <a:pt x="56" y="103"/>
                </a:cubicBezTo>
                <a:cubicBezTo>
                  <a:pt x="51" y="109"/>
                  <a:pt x="51" y="109"/>
                  <a:pt x="51" y="109"/>
                </a:cubicBezTo>
                <a:cubicBezTo>
                  <a:pt x="51" y="109"/>
                  <a:pt x="51" y="109"/>
                  <a:pt x="51" y="109"/>
                </a:cubicBezTo>
                <a:cubicBezTo>
                  <a:pt x="50" y="110"/>
                  <a:pt x="50" y="110"/>
                  <a:pt x="50" y="110"/>
                </a:cubicBezTo>
                <a:lnTo>
                  <a:pt x="45" y="115"/>
                </a:lnTo>
                <a:close/>
                <a:moveTo>
                  <a:pt x="31" y="101"/>
                </a:moveTo>
                <a:cubicBezTo>
                  <a:pt x="29" y="103"/>
                  <a:pt x="29" y="105"/>
                  <a:pt x="29" y="107"/>
                </a:cubicBezTo>
                <a:cubicBezTo>
                  <a:pt x="29" y="109"/>
                  <a:pt x="30" y="111"/>
                  <a:pt x="32" y="112"/>
                </a:cubicBezTo>
                <a:cubicBezTo>
                  <a:pt x="36" y="115"/>
                  <a:pt x="39" y="115"/>
                  <a:pt x="43" y="111"/>
                </a:cubicBezTo>
                <a:cubicBezTo>
                  <a:pt x="53" y="98"/>
                  <a:pt x="53" y="98"/>
                  <a:pt x="53" y="98"/>
                </a:cubicBezTo>
                <a:cubicBezTo>
                  <a:pt x="55" y="96"/>
                  <a:pt x="56" y="94"/>
                  <a:pt x="55" y="92"/>
                </a:cubicBezTo>
                <a:cubicBezTo>
                  <a:pt x="55" y="90"/>
                  <a:pt x="54" y="88"/>
                  <a:pt x="52" y="87"/>
                </a:cubicBezTo>
                <a:cubicBezTo>
                  <a:pt x="49" y="84"/>
                  <a:pt x="45" y="85"/>
                  <a:pt x="42" y="88"/>
                </a:cubicBezTo>
                <a:cubicBezTo>
                  <a:pt x="36" y="95"/>
                  <a:pt x="36" y="95"/>
                  <a:pt x="36" y="95"/>
                </a:cubicBezTo>
                <a:cubicBezTo>
                  <a:pt x="36" y="95"/>
                  <a:pt x="36" y="95"/>
                  <a:pt x="36" y="95"/>
                </a:cubicBezTo>
                <a:cubicBezTo>
                  <a:pt x="36" y="96"/>
                  <a:pt x="36" y="96"/>
                  <a:pt x="36" y="96"/>
                </a:cubicBezTo>
                <a:lnTo>
                  <a:pt x="31" y="101"/>
                </a:lnTo>
                <a:close/>
                <a:moveTo>
                  <a:pt x="29" y="97"/>
                </a:moveTo>
                <a:cubicBezTo>
                  <a:pt x="39" y="84"/>
                  <a:pt x="39" y="84"/>
                  <a:pt x="39" y="84"/>
                </a:cubicBezTo>
                <a:cubicBezTo>
                  <a:pt x="44" y="78"/>
                  <a:pt x="39" y="74"/>
                  <a:pt x="38" y="73"/>
                </a:cubicBezTo>
                <a:cubicBezTo>
                  <a:pt x="34" y="70"/>
                  <a:pt x="31" y="70"/>
                  <a:pt x="27" y="74"/>
                </a:cubicBezTo>
                <a:cubicBezTo>
                  <a:pt x="24" y="79"/>
                  <a:pt x="24" y="79"/>
                  <a:pt x="24" y="79"/>
                </a:cubicBezTo>
                <a:cubicBezTo>
                  <a:pt x="24" y="79"/>
                  <a:pt x="24" y="79"/>
                  <a:pt x="24" y="79"/>
                </a:cubicBezTo>
                <a:cubicBezTo>
                  <a:pt x="23" y="80"/>
                  <a:pt x="23" y="80"/>
                  <a:pt x="23" y="80"/>
                </a:cubicBezTo>
                <a:cubicBezTo>
                  <a:pt x="19" y="85"/>
                  <a:pt x="19" y="85"/>
                  <a:pt x="19" y="85"/>
                </a:cubicBezTo>
                <a:cubicBezTo>
                  <a:pt x="17" y="87"/>
                  <a:pt x="16" y="89"/>
                  <a:pt x="16" y="91"/>
                </a:cubicBezTo>
                <a:cubicBezTo>
                  <a:pt x="16" y="93"/>
                  <a:pt x="18" y="95"/>
                  <a:pt x="18" y="95"/>
                </a:cubicBezTo>
                <a:cubicBezTo>
                  <a:pt x="20" y="97"/>
                  <a:pt x="22" y="98"/>
                  <a:pt x="25" y="98"/>
                </a:cubicBezTo>
                <a:cubicBezTo>
                  <a:pt x="26" y="98"/>
                  <a:pt x="27" y="98"/>
                  <a:pt x="29" y="97"/>
                </a:cubicBezTo>
                <a:close/>
                <a:moveTo>
                  <a:pt x="157" y="86"/>
                </a:moveTo>
                <a:cubicBezTo>
                  <a:pt x="159" y="83"/>
                  <a:pt x="161" y="79"/>
                  <a:pt x="156" y="75"/>
                </a:cubicBezTo>
                <a:cubicBezTo>
                  <a:pt x="152" y="71"/>
                  <a:pt x="152" y="71"/>
                  <a:pt x="152" y="71"/>
                </a:cubicBezTo>
                <a:cubicBezTo>
                  <a:pt x="132" y="54"/>
                  <a:pt x="110" y="35"/>
                  <a:pt x="105" y="32"/>
                </a:cubicBezTo>
                <a:cubicBezTo>
                  <a:pt x="102" y="32"/>
                  <a:pt x="96" y="34"/>
                  <a:pt x="91" y="36"/>
                </a:cubicBezTo>
                <a:cubicBezTo>
                  <a:pt x="90" y="36"/>
                  <a:pt x="90" y="36"/>
                  <a:pt x="90" y="36"/>
                </a:cubicBezTo>
                <a:cubicBezTo>
                  <a:pt x="90" y="36"/>
                  <a:pt x="82" y="38"/>
                  <a:pt x="75" y="38"/>
                </a:cubicBezTo>
                <a:cubicBezTo>
                  <a:pt x="71" y="38"/>
                  <a:pt x="68" y="38"/>
                  <a:pt x="66" y="36"/>
                </a:cubicBezTo>
                <a:cubicBezTo>
                  <a:pt x="62" y="33"/>
                  <a:pt x="61" y="30"/>
                  <a:pt x="61" y="28"/>
                </a:cubicBezTo>
                <a:cubicBezTo>
                  <a:pt x="61" y="24"/>
                  <a:pt x="65" y="20"/>
                  <a:pt x="68" y="19"/>
                </a:cubicBezTo>
                <a:cubicBezTo>
                  <a:pt x="29" y="14"/>
                  <a:pt x="29" y="14"/>
                  <a:pt x="29" y="14"/>
                </a:cubicBezTo>
                <a:cubicBezTo>
                  <a:pt x="25" y="70"/>
                  <a:pt x="25" y="70"/>
                  <a:pt x="25" y="70"/>
                </a:cubicBezTo>
                <a:cubicBezTo>
                  <a:pt x="28" y="67"/>
                  <a:pt x="31" y="66"/>
                  <a:pt x="33" y="66"/>
                </a:cubicBezTo>
                <a:cubicBezTo>
                  <a:pt x="36" y="66"/>
                  <a:pt x="39" y="67"/>
                  <a:pt x="41" y="69"/>
                </a:cubicBezTo>
                <a:cubicBezTo>
                  <a:pt x="45" y="72"/>
                  <a:pt x="47" y="76"/>
                  <a:pt x="46" y="80"/>
                </a:cubicBezTo>
                <a:cubicBezTo>
                  <a:pt x="49" y="80"/>
                  <a:pt x="52" y="81"/>
                  <a:pt x="55" y="83"/>
                </a:cubicBezTo>
                <a:cubicBezTo>
                  <a:pt x="59" y="86"/>
                  <a:pt x="61" y="90"/>
                  <a:pt x="60" y="95"/>
                </a:cubicBezTo>
                <a:cubicBezTo>
                  <a:pt x="63" y="94"/>
                  <a:pt x="67" y="95"/>
                  <a:pt x="69" y="98"/>
                </a:cubicBezTo>
                <a:cubicBezTo>
                  <a:pt x="73" y="100"/>
                  <a:pt x="74" y="104"/>
                  <a:pt x="74" y="107"/>
                </a:cubicBezTo>
                <a:cubicBezTo>
                  <a:pt x="78" y="106"/>
                  <a:pt x="82" y="107"/>
                  <a:pt x="85" y="110"/>
                </a:cubicBezTo>
                <a:cubicBezTo>
                  <a:pt x="90" y="114"/>
                  <a:pt x="91" y="119"/>
                  <a:pt x="89" y="124"/>
                </a:cubicBezTo>
                <a:cubicBezTo>
                  <a:pt x="93" y="126"/>
                  <a:pt x="93" y="126"/>
                  <a:pt x="93" y="126"/>
                </a:cubicBezTo>
                <a:cubicBezTo>
                  <a:pt x="93" y="127"/>
                  <a:pt x="93" y="127"/>
                  <a:pt x="94" y="127"/>
                </a:cubicBezTo>
                <a:cubicBezTo>
                  <a:pt x="94" y="127"/>
                  <a:pt x="94" y="127"/>
                  <a:pt x="94" y="127"/>
                </a:cubicBezTo>
                <a:cubicBezTo>
                  <a:pt x="95" y="128"/>
                  <a:pt x="97" y="129"/>
                  <a:pt x="98" y="129"/>
                </a:cubicBezTo>
                <a:cubicBezTo>
                  <a:pt x="100" y="129"/>
                  <a:pt x="102" y="127"/>
                  <a:pt x="103" y="126"/>
                </a:cubicBezTo>
                <a:cubicBezTo>
                  <a:pt x="106" y="123"/>
                  <a:pt x="107" y="120"/>
                  <a:pt x="104" y="117"/>
                </a:cubicBezTo>
                <a:cubicBezTo>
                  <a:pt x="104" y="117"/>
                  <a:pt x="104" y="117"/>
                  <a:pt x="104" y="117"/>
                </a:cubicBezTo>
                <a:cubicBezTo>
                  <a:pt x="86" y="102"/>
                  <a:pt x="86" y="102"/>
                  <a:pt x="86" y="102"/>
                </a:cubicBezTo>
                <a:cubicBezTo>
                  <a:pt x="86" y="102"/>
                  <a:pt x="85" y="101"/>
                  <a:pt x="85" y="100"/>
                </a:cubicBezTo>
                <a:cubicBezTo>
                  <a:pt x="85" y="100"/>
                  <a:pt x="86" y="99"/>
                  <a:pt x="86" y="98"/>
                </a:cubicBezTo>
                <a:cubicBezTo>
                  <a:pt x="87" y="97"/>
                  <a:pt x="89" y="97"/>
                  <a:pt x="90" y="98"/>
                </a:cubicBezTo>
                <a:cubicBezTo>
                  <a:pt x="113" y="117"/>
                  <a:pt x="113" y="117"/>
                  <a:pt x="113" y="117"/>
                </a:cubicBezTo>
                <a:cubicBezTo>
                  <a:pt x="114" y="118"/>
                  <a:pt x="115" y="118"/>
                  <a:pt x="117" y="118"/>
                </a:cubicBezTo>
                <a:cubicBezTo>
                  <a:pt x="119" y="118"/>
                  <a:pt x="121" y="117"/>
                  <a:pt x="123" y="115"/>
                </a:cubicBezTo>
                <a:cubicBezTo>
                  <a:pt x="124" y="113"/>
                  <a:pt x="125" y="112"/>
                  <a:pt x="125" y="110"/>
                </a:cubicBezTo>
                <a:cubicBezTo>
                  <a:pt x="125" y="108"/>
                  <a:pt x="123" y="106"/>
                  <a:pt x="121" y="104"/>
                </a:cubicBezTo>
                <a:cubicBezTo>
                  <a:pt x="119" y="102"/>
                  <a:pt x="119" y="102"/>
                  <a:pt x="119" y="102"/>
                </a:cubicBezTo>
                <a:cubicBezTo>
                  <a:pt x="119" y="102"/>
                  <a:pt x="119" y="102"/>
                  <a:pt x="119" y="102"/>
                </a:cubicBezTo>
                <a:cubicBezTo>
                  <a:pt x="106" y="92"/>
                  <a:pt x="106" y="92"/>
                  <a:pt x="106" y="92"/>
                </a:cubicBezTo>
                <a:cubicBezTo>
                  <a:pt x="105" y="91"/>
                  <a:pt x="105" y="90"/>
                  <a:pt x="105" y="90"/>
                </a:cubicBezTo>
                <a:cubicBezTo>
                  <a:pt x="105" y="89"/>
                  <a:pt x="105" y="88"/>
                  <a:pt x="106" y="88"/>
                </a:cubicBezTo>
                <a:cubicBezTo>
                  <a:pt x="107" y="87"/>
                  <a:pt x="108" y="86"/>
                  <a:pt x="110" y="87"/>
                </a:cubicBezTo>
                <a:cubicBezTo>
                  <a:pt x="130" y="104"/>
                  <a:pt x="130" y="104"/>
                  <a:pt x="130" y="104"/>
                </a:cubicBezTo>
                <a:cubicBezTo>
                  <a:pt x="132" y="105"/>
                  <a:pt x="134" y="106"/>
                  <a:pt x="135" y="106"/>
                </a:cubicBezTo>
                <a:cubicBezTo>
                  <a:pt x="138" y="106"/>
                  <a:pt x="140" y="105"/>
                  <a:pt x="142" y="102"/>
                </a:cubicBezTo>
                <a:cubicBezTo>
                  <a:pt x="144" y="100"/>
                  <a:pt x="144" y="99"/>
                  <a:pt x="144" y="97"/>
                </a:cubicBezTo>
                <a:cubicBezTo>
                  <a:pt x="144" y="95"/>
                  <a:pt x="143" y="93"/>
                  <a:pt x="141" y="91"/>
                </a:cubicBezTo>
                <a:cubicBezTo>
                  <a:pt x="135" y="86"/>
                  <a:pt x="135" y="86"/>
                  <a:pt x="135" y="86"/>
                </a:cubicBezTo>
                <a:cubicBezTo>
                  <a:pt x="135" y="86"/>
                  <a:pt x="135" y="86"/>
                  <a:pt x="135" y="86"/>
                </a:cubicBezTo>
                <a:cubicBezTo>
                  <a:pt x="124" y="77"/>
                  <a:pt x="124" y="77"/>
                  <a:pt x="124" y="77"/>
                </a:cubicBezTo>
                <a:cubicBezTo>
                  <a:pt x="123" y="76"/>
                  <a:pt x="123" y="75"/>
                  <a:pt x="124" y="74"/>
                </a:cubicBezTo>
                <a:cubicBezTo>
                  <a:pt x="124" y="72"/>
                  <a:pt x="126" y="72"/>
                  <a:pt x="127" y="73"/>
                </a:cubicBezTo>
                <a:cubicBezTo>
                  <a:pt x="145" y="88"/>
                  <a:pt x="145" y="88"/>
                  <a:pt x="145" y="88"/>
                </a:cubicBezTo>
                <a:cubicBezTo>
                  <a:pt x="149" y="91"/>
                  <a:pt x="153" y="90"/>
                  <a:pt x="157" y="86"/>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00" b="0" i="0" u="none" dirty="0">
              <a:solidFill>
                <a:schemeClr val="dk1"/>
              </a:solidFill>
              <a:latin typeface="Calibri"/>
              <a:ea typeface="Calibri"/>
              <a:cs typeface="Calibri"/>
              <a:sym typeface="Calibri"/>
            </a:endParaRPr>
          </a:p>
        </p:txBody>
      </p:sp>
      <p:pic>
        <p:nvPicPr>
          <p:cNvPr id="37" name="Gráfico 36" descr="Globo terráqueo: América con relleno sólido">
            <a:extLst>
              <a:ext uri="{FF2B5EF4-FFF2-40B4-BE49-F238E27FC236}">
                <a16:creationId xmlns:a16="http://schemas.microsoft.com/office/drawing/2014/main" id="{EF40061F-6D3C-06D0-8365-A6698EC5F17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41107" y="2725798"/>
            <a:ext cx="914400" cy="914400"/>
          </a:xfrm>
          <a:prstGeom prst="rect">
            <a:avLst/>
          </a:prstGeom>
        </p:spPr>
      </p:pic>
      <p:pic>
        <p:nvPicPr>
          <p:cNvPr id="39" name="Gráfico 38" descr="Paloma con relleno sólido">
            <a:extLst>
              <a:ext uri="{FF2B5EF4-FFF2-40B4-BE49-F238E27FC236}">
                <a16:creationId xmlns:a16="http://schemas.microsoft.com/office/drawing/2014/main" id="{57A68BB8-C045-6736-3EA3-FBB93D2523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36618" y="2199696"/>
            <a:ext cx="914400" cy="914400"/>
          </a:xfrm>
          <a:prstGeom prst="rect">
            <a:avLst/>
          </a:prstGeom>
        </p:spPr>
      </p:pic>
    </p:spTree>
    <p:extLst>
      <p:ext uri="{BB962C8B-B14F-4D97-AF65-F5344CB8AC3E}">
        <p14:creationId xmlns:p14="http://schemas.microsoft.com/office/powerpoint/2010/main" val="29606438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4638A9AA-C419-5C59-99D1-D8CF3269AD78}"/>
              </a:ext>
            </a:extLst>
          </p:cNvPr>
          <p:cNvSpPr>
            <a:spLocks noGrp="1"/>
          </p:cNvSpPr>
          <p:nvPr>
            <p:ph type="sldNum" sz="quarter" idx="15"/>
          </p:nvPr>
        </p:nvSpPr>
        <p:spPr/>
        <p:txBody>
          <a:bodyPr/>
          <a:lstStyle/>
          <a:p>
            <a:fld id="{FA36A776-E82A-DB4C-BEC6-9E86C7D9FDA4}" type="slidenum">
              <a:rPr lang="es-MX" smtClean="0"/>
              <a:pPr/>
              <a:t>8</a:t>
            </a:fld>
            <a:endParaRPr lang="es-MX" dirty="0">
              <a:latin typeface="Arial" panose="020B0604020202020204" pitchFamily="34" charset="0"/>
              <a:cs typeface="Arial" panose="020B0604020202020204" pitchFamily="34" charset="0"/>
            </a:endParaRPr>
          </a:p>
        </p:txBody>
      </p:sp>
      <p:grpSp>
        <p:nvGrpSpPr>
          <p:cNvPr id="9" name="Grupo 8">
            <a:extLst>
              <a:ext uri="{FF2B5EF4-FFF2-40B4-BE49-F238E27FC236}">
                <a16:creationId xmlns:a16="http://schemas.microsoft.com/office/drawing/2014/main" id="{6BFC709B-67BF-8205-1D27-810FF6D70A4C}"/>
              </a:ext>
            </a:extLst>
          </p:cNvPr>
          <p:cNvGrpSpPr/>
          <p:nvPr/>
        </p:nvGrpSpPr>
        <p:grpSpPr>
          <a:xfrm>
            <a:off x="0" y="6050058"/>
            <a:ext cx="12192357" cy="807942"/>
            <a:chOff x="0" y="6050058"/>
            <a:chExt cx="12192357" cy="807942"/>
          </a:xfrm>
        </p:grpSpPr>
        <p:pic>
          <p:nvPicPr>
            <p:cNvPr id="10" name="Imagen 9">
              <a:extLst>
                <a:ext uri="{FF2B5EF4-FFF2-40B4-BE49-F238E27FC236}">
                  <a16:creationId xmlns:a16="http://schemas.microsoft.com/office/drawing/2014/main" id="{A866C1A7-9745-4DA3-4B23-25A993F5FB86}"/>
                </a:ext>
              </a:extLst>
            </p:cNvPr>
            <p:cNvPicPr>
              <a:picLocks noChangeAspect="1"/>
            </p:cNvPicPr>
            <p:nvPr/>
          </p:nvPicPr>
          <p:blipFill>
            <a:blip r:embed="rId3"/>
            <a:stretch>
              <a:fillRect/>
            </a:stretch>
          </p:blipFill>
          <p:spPr>
            <a:xfrm>
              <a:off x="2772132" y="6051121"/>
              <a:ext cx="9420225" cy="806879"/>
            </a:xfrm>
            <a:prstGeom prst="rect">
              <a:avLst/>
            </a:prstGeom>
          </p:spPr>
        </p:pic>
        <p:sp>
          <p:nvSpPr>
            <p:cNvPr id="11" name="Rectángulo 10">
              <a:extLst>
                <a:ext uri="{FF2B5EF4-FFF2-40B4-BE49-F238E27FC236}">
                  <a16:creationId xmlns:a16="http://schemas.microsoft.com/office/drawing/2014/main" id="{3B677CAB-7C2C-957E-3470-A0AAF04111A3}"/>
                </a:ext>
              </a:extLst>
            </p:cNvPr>
            <p:cNvSpPr/>
            <p:nvPr/>
          </p:nvSpPr>
          <p:spPr>
            <a:xfrm>
              <a:off x="0" y="6050058"/>
              <a:ext cx="4814232" cy="807942"/>
            </a:xfrm>
            <a:prstGeom prst="rect">
              <a:avLst/>
            </a:prstGeom>
            <a:solidFill>
              <a:srgbClr val="0330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pSp>
      <p:grpSp>
        <p:nvGrpSpPr>
          <p:cNvPr id="3" name="Grupo 2">
            <a:extLst>
              <a:ext uri="{FF2B5EF4-FFF2-40B4-BE49-F238E27FC236}">
                <a16:creationId xmlns:a16="http://schemas.microsoft.com/office/drawing/2014/main" id="{CAFCCAF6-803B-F738-B9A1-C7643938E487}"/>
              </a:ext>
            </a:extLst>
          </p:cNvPr>
          <p:cNvGrpSpPr/>
          <p:nvPr/>
        </p:nvGrpSpPr>
        <p:grpSpPr>
          <a:xfrm>
            <a:off x="0" y="4"/>
            <a:ext cx="2772132" cy="523220"/>
            <a:chOff x="0" y="4"/>
            <a:chExt cx="2772132" cy="523220"/>
          </a:xfrm>
        </p:grpSpPr>
        <p:sp>
          <p:nvSpPr>
            <p:cNvPr id="16" name="CuadroTexto 15">
              <a:extLst>
                <a:ext uri="{FF2B5EF4-FFF2-40B4-BE49-F238E27FC236}">
                  <a16:creationId xmlns:a16="http://schemas.microsoft.com/office/drawing/2014/main" id="{D22EB81D-4458-5C5F-16CB-927B2A6E037C}"/>
                </a:ext>
              </a:extLst>
            </p:cNvPr>
            <p:cNvSpPr txBox="1"/>
            <p:nvPr/>
          </p:nvSpPr>
          <p:spPr>
            <a:xfrm>
              <a:off x="0" y="4"/>
              <a:ext cx="2772132" cy="523220"/>
            </a:xfrm>
            <a:prstGeom prst="rect">
              <a:avLst/>
            </a:prstGeom>
            <a:solidFill>
              <a:srgbClr val="033057"/>
            </a:solidFill>
          </p:spPr>
          <p:txBody>
            <a:bodyPr wrap="square" rtlCol="0">
              <a:spAutoFit/>
            </a:bodyPr>
            <a:lstStyle/>
            <a:p>
              <a:r>
                <a:rPr lang="es-MX" sz="2800" b="1" dirty="0">
                  <a:solidFill>
                    <a:schemeClr val="bg1"/>
                  </a:solidFill>
                </a:rPr>
                <a:t>Dinámica 2 </a:t>
              </a:r>
            </a:p>
          </p:txBody>
        </p:sp>
        <p:pic>
          <p:nvPicPr>
            <p:cNvPr id="2" name="Imagen 1" descr="Dibujo de una persona&#10;&#10;Descripción generada automáticamente con confianza media">
              <a:extLst>
                <a:ext uri="{FF2B5EF4-FFF2-40B4-BE49-F238E27FC236}">
                  <a16:creationId xmlns:a16="http://schemas.microsoft.com/office/drawing/2014/main" id="{66034D25-CC0D-5A8F-E091-5908E32061F6}"/>
                </a:ext>
              </a:extLst>
            </p:cNvPr>
            <p:cNvPicPr>
              <a:picLocks noChangeAspect="1"/>
            </p:cNvPicPr>
            <p:nvPr/>
          </p:nvPicPr>
          <p:blipFill>
            <a:blip r:embed="rId4"/>
            <a:stretch>
              <a:fillRect/>
            </a:stretch>
          </p:blipFill>
          <p:spPr>
            <a:xfrm>
              <a:off x="2145178" y="45084"/>
              <a:ext cx="433060" cy="433060"/>
            </a:xfrm>
            <a:prstGeom prst="rect">
              <a:avLst/>
            </a:prstGeom>
          </p:spPr>
        </p:pic>
      </p:gr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mplemento 3">
                <a:extLst>
                  <a:ext uri="{FF2B5EF4-FFF2-40B4-BE49-F238E27FC236}">
                    <a16:creationId xmlns:a16="http://schemas.microsoft.com/office/drawing/2014/main" id="{07DAEB63-C5B7-5BA2-C17F-804C2C589357}"/>
                  </a:ext>
                </a:extLst>
              </p:cNvPr>
              <p:cNvGraphicFramePr>
                <a:graphicFrameLocks noGrp="1"/>
              </p:cNvGraphicFramePr>
              <p:nvPr>
                <p:extLst>
                  <p:ext uri="{D42A27DB-BD31-4B8C-83A1-F6EECF244321}">
                    <p14:modId xmlns:p14="http://schemas.microsoft.com/office/powerpoint/2010/main" val="2651893595"/>
                  </p:ext>
                </p:extLst>
              </p:nvPr>
            </p:nvGraphicFramePr>
            <p:xfrm>
              <a:off x="288235" y="568304"/>
              <a:ext cx="11549269" cy="5270520"/>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4" name="Complemento 3">
                <a:extLst>
                  <a:ext uri="{FF2B5EF4-FFF2-40B4-BE49-F238E27FC236}">
                    <a16:creationId xmlns:a16="http://schemas.microsoft.com/office/drawing/2014/main" id="{07DAEB63-C5B7-5BA2-C17F-804C2C589357}"/>
                  </a:ext>
                </a:extLst>
              </p:cNvPr>
              <p:cNvPicPr>
                <a:picLocks noGrp="1" noRot="1" noChangeAspect="1" noMove="1" noResize="1" noEditPoints="1" noAdjustHandles="1" noChangeArrowheads="1" noChangeShapeType="1"/>
              </p:cNvPicPr>
              <p:nvPr/>
            </p:nvPicPr>
            <p:blipFill>
              <a:blip r:embed="rId6"/>
              <a:stretch>
                <a:fillRect/>
              </a:stretch>
            </p:blipFill>
            <p:spPr>
              <a:xfrm>
                <a:off x="288235" y="568304"/>
                <a:ext cx="11549269" cy="5270520"/>
              </a:xfrm>
              <a:prstGeom prst="rect">
                <a:avLst/>
              </a:prstGeom>
            </p:spPr>
          </p:pic>
        </mc:Fallback>
      </mc:AlternateContent>
    </p:spTree>
    <p:extLst>
      <p:ext uri="{BB962C8B-B14F-4D97-AF65-F5344CB8AC3E}">
        <p14:creationId xmlns:p14="http://schemas.microsoft.com/office/powerpoint/2010/main" val="10410104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2C9F1-1F09-3894-B133-691CEEE5F91E}"/>
            </a:ext>
          </a:extLst>
        </p:cNvPr>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E0A20996-150E-0E28-5415-EE860BC5C630}"/>
              </a:ext>
            </a:extLst>
          </p:cNvPr>
          <p:cNvSpPr>
            <a:spLocks noGrp="1"/>
          </p:cNvSpPr>
          <p:nvPr>
            <p:ph type="sldNum" sz="quarter" idx="15"/>
          </p:nvPr>
        </p:nvSpPr>
        <p:spPr/>
        <p:txBody>
          <a:bodyPr/>
          <a:lstStyle/>
          <a:p>
            <a:fld id="{FA36A776-E82A-DB4C-BEC6-9E86C7D9FDA4}" type="slidenum">
              <a:rPr lang="es-MX" smtClean="0"/>
              <a:pPr/>
              <a:t>9</a:t>
            </a:fld>
            <a:endParaRPr lang="es-MX" dirty="0">
              <a:latin typeface="Arial" panose="020B0604020202020204" pitchFamily="34" charset="0"/>
              <a:cs typeface="Arial" panose="020B0604020202020204" pitchFamily="34" charset="0"/>
            </a:endParaRPr>
          </a:p>
        </p:txBody>
      </p:sp>
      <p:pic>
        <p:nvPicPr>
          <p:cNvPr id="12" name="Google Shape;211;p37">
            <a:extLst>
              <a:ext uri="{FF2B5EF4-FFF2-40B4-BE49-F238E27FC236}">
                <a16:creationId xmlns:a16="http://schemas.microsoft.com/office/drawing/2014/main" id="{E5AB1732-7B5E-5987-634F-9E0E30B30267}"/>
              </a:ext>
            </a:extLst>
          </p:cNvPr>
          <p:cNvPicPr preferRelativeResize="0"/>
          <p:nvPr/>
        </p:nvPicPr>
        <p:blipFill rotWithShape="1">
          <a:blip r:embed="rId3">
            <a:alphaModFix/>
          </a:blip>
          <a:srcRect t="10169" b="10466"/>
          <a:stretch/>
        </p:blipFill>
        <p:spPr>
          <a:xfrm>
            <a:off x="440267" y="171449"/>
            <a:ext cx="10701866" cy="6195484"/>
          </a:xfrm>
          <a:prstGeom prst="rect">
            <a:avLst/>
          </a:prstGeom>
          <a:noFill/>
          <a:ln>
            <a:noFill/>
          </a:ln>
        </p:spPr>
      </p:pic>
    </p:spTree>
    <p:extLst>
      <p:ext uri="{BB962C8B-B14F-4D97-AF65-F5344CB8AC3E}">
        <p14:creationId xmlns:p14="http://schemas.microsoft.com/office/powerpoint/2010/main" val="23957358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yvgm51s9m3qofwz334kne5bgq38vij"/>
  <p:tag name="PPTV3_SPLIT" val="false"/>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INEGI">
      <a:dk1>
        <a:srgbClr val="000000"/>
      </a:dk1>
      <a:lt1>
        <a:srgbClr val="FFFFFF"/>
      </a:lt1>
      <a:dk2>
        <a:srgbClr val="0A3356"/>
      </a:dk2>
      <a:lt2>
        <a:srgbClr val="A6A6A6"/>
      </a:lt2>
      <a:accent1>
        <a:srgbClr val="00A1E2"/>
      </a:accent1>
      <a:accent2>
        <a:srgbClr val="0074C5"/>
      </a:accent2>
      <a:accent3>
        <a:srgbClr val="0A3356"/>
      </a:accent3>
      <a:accent4>
        <a:srgbClr val="404040"/>
      </a:accent4>
      <a:accent5>
        <a:srgbClr val="A6A6A6"/>
      </a:accent5>
      <a:accent6>
        <a:srgbClr val="FFFFFF"/>
      </a:accent6>
      <a:hlink>
        <a:srgbClr val="00A1E2"/>
      </a:hlink>
      <a:folHlink>
        <a:srgbClr val="0074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2013 - Tema de 2022">
  <a:themeElements>
    <a:clrScheme name="Office 2013 - Tema de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Tema de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2_Tema de Office">
  <a:themeElements>
    <a:clrScheme name="INEGI">
      <a:dk1>
        <a:srgbClr val="000000"/>
      </a:dk1>
      <a:lt1>
        <a:srgbClr val="FFFFFF"/>
      </a:lt1>
      <a:dk2>
        <a:srgbClr val="0A3356"/>
      </a:dk2>
      <a:lt2>
        <a:srgbClr val="A6A6A6"/>
      </a:lt2>
      <a:accent1>
        <a:srgbClr val="00A1E2"/>
      </a:accent1>
      <a:accent2>
        <a:srgbClr val="0074C5"/>
      </a:accent2>
      <a:accent3>
        <a:srgbClr val="0A3356"/>
      </a:accent3>
      <a:accent4>
        <a:srgbClr val="404040"/>
      </a:accent4>
      <a:accent5>
        <a:srgbClr val="A6A6A6"/>
      </a:accent5>
      <a:accent6>
        <a:srgbClr val="FFFFFF"/>
      </a:accent6>
      <a:hlink>
        <a:srgbClr val="00A1E2"/>
      </a:hlink>
      <a:folHlink>
        <a:srgbClr val="0074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Tema de Office">
  <a:themeElements>
    <a:clrScheme name="INEGI">
      <a:dk1>
        <a:srgbClr val="000000"/>
      </a:dk1>
      <a:lt1>
        <a:srgbClr val="FFFFFF"/>
      </a:lt1>
      <a:dk2>
        <a:srgbClr val="0A3356"/>
      </a:dk2>
      <a:lt2>
        <a:srgbClr val="A6A6A6"/>
      </a:lt2>
      <a:accent1>
        <a:srgbClr val="00A1E2"/>
      </a:accent1>
      <a:accent2>
        <a:srgbClr val="0074C5"/>
      </a:accent2>
      <a:accent3>
        <a:srgbClr val="0A3356"/>
      </a:accent3>
      <a:accent4>
        <a:srgbClr val="404040"/>
      </a:accent4>
      <a:accent5>
        <a:srgbClr val="A6A6A6"/>
      </a:accent5>
      <a:accent6>
        <a:srgbClr val="FFFFFF"/>
      </a:accent6>
      <a:hlink>
        <a:srgbClr val="00A1E2"/>
      </a:hlink>
      <a:folHlink>
        <a:srgbClr val="0074C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0.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40.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44.png"/></Relationships>
</file>

<file path=ppt/webextensions/webextension1.xml><?xml version="1.0" encoding="utf-8"?>
<we:webextension xmlns:we="http://schemas.microsoft.com/office/webextensions/webextension/2010/11" id="{598F000E-449C-43A0-958B-27F1721A4E83}">
  <we:reference id="wa104379261" version="4.3.0.0" store="en-US" storeType="OMEX"/>
  <we:alternateReferences>
    <we:reference id="WA104379261" version="4.3.0.0" store="" storeType="OMEX"/>
  </we:alternateReferences>
  <we:properties>
    <we:property name="MENTIMETER_QUESTION_ID_KEY" value="&quot;opciqj7hra3d&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7BDAC220-1A5E-4320-80F3-EDFC4B4EB5EF}">
  <we:reference id="wa104379261" version="4.3.0.0" store="en-US" storeType="OMEX"/>
  <we:alternateReferences>
    <we:reference id="WA104379261" version="4.3.0.0" store="" storeType="OMEX"/>
  </we:alternateReferences>
  <we:properties>
    <we:property name="MENTIMETER_QUESTION_ID_KEY" value="&quot;anfp8q98q7y6&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221177BA-91D9-4EEF-9633-6607A2EC1477}">
  <we:reference id="wa104379261" version="4.3.0.0" store="en-US" storeType="OMEX"/>
  <we:alternateReferences>
    <we:reference id="WA104379261" version="4.3.0.0" store="" storeType="OMEX"/>
  </we:alternateReferences>
  <we:properties>
    <we:property name="MENTIMETER_QUESTION_ID_KEY" value="&quot;i82yuceyu7qe&quot;"/>
    <we:property name="MENTIMETER_SHOW_JOIN_INSTRUCTIONS" value="&quot;fals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7bbac13-ece3-40a3-94d9-1a67ac19d83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4EC40CABABA33409D6916A3A76EAC01" ma:contentTypeVersion="15" ma:contentTypeDescription="Create a new document." ma:contentTypeScope="" ma:versionID="12a024780861e6c0a0796425adb3fc6d">
  <xsd:schema xmlns:xsd="http://www.w3.org/2001/XMLSchema" xmlns:xs="http://www.w3.org/2001/XMLSchema" xmlns:p="http://schemas.microsoft.com/office/2006/metadata/properties" xmlns:ns3="87bbac13-ece3-40a3-94d9-1a67ac19d838" xmlns:ns4="51a8f4c5-2034-49fa-b0b2-0b2a3d346265" targetNamespace="http://schemas.microsoft.com/office/2006/metadata/properties" ma:root="true" ma:fieldsID="30a58642dec0acea6cc581dab50e6e25" ns3:_="" ns4:_="">
    <xsd:import namespace="87bbac13-ece3-40a3-94d9-1a67ac19d838"/>
    <xsd:import namespace="51a8f4c5-2034-49fa-b0b2-0b2a3d34626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bbac13-ece3-40a3-94d9-1a67ac19d8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1a8f4c5-2034-49fa-b0b2-0b2a3d34626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3B9B93B-B91C-40BA-9F88-66CFE7AAED71}">
  <ds:schemaRefs>
    <ds:schemaRef ds:uri="http://schemas.microsoft.com/sharepoint/v3/contenttype/forms"/>
  </ds:schemaRefs>
</ds:datastoreItem>
</file>

<file path=customXml/itemProps2.xml><?xml version="1.0" encoding="utf-8"?>
<ds:datastoreItem xmlns:ds="http://schemas.openxmlformats.org/officeDocument/2006/customXml" ds:itemID="{ED1A0B5F-8681-41DD-8CC5-64A61167EA8C}">
  <ds:schemaRefs>
    <ds:schemaRef ds:uri="http://schemas.microsoft.com/office/2006/metadata/properties"/>
    <ds:schemaRef ds:uri="http://purl.org/dc/terms/"/>
    <ds:schemaRef ds:uri="http://purl.org/dc/dcmitype/"/>
    <ds:schemaRef ds:uri="51a8f4c5-2034-49fa-b0b2-0b2a3d346265"/>
    <ds:schemaRef ds:uri="http://purl.org/dc/elements/1.1/"/>
    <ds:schemaRef ds:uri="http://schemas.microsoft.com/office/2006/documentManagement/types"/>
    <ds:schemaRef ds:uri="87bbac13-ece3-40a3-94d9-1a67ac19d838"/>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7C647D1-83D3-4385-B18D-0141B1DDB7B5}">
  <ds:schemaRefs>
    <ds:schemaRef ds:uri="51a8f4c5-2034-49fa-b0b2-0b2a3d346265"/>
    <ds:schemaRef ds:uri="87bbac13-ece3-40a3-94d9-1a67ac19d83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Presentación Cátedra INEGI _ DURANGO 210223 rev</Template>
  <TotalTime>2236</TotalTime>
  <Words>2467</Words>
  <Application>Microsoft Office PowerPoint</Application>
  <PresentationFormat>Panorámica</PresentationFormat>
  <Paragraphs>346</Paragraphs>
  <Slides>48</Slides>
  <Notes>24</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48</vt:i4>
      </vt:variant>
    </vt:vector>
  </HeadingPairs>
  <TitlesOfParts>
    <vt:vector size="65" baseType="lpstr">
      <vt:lpstr>맑은 고딕</vt:lpstr>
      <vt:lpstr>Arial</vt:lpstr>
      <vt:lpstr>Calibri</vt:lpstr>
      <vt:lpstr>Calibri Light</vt:lpstr>
      <vt:lpstr>Helvetica</vt:lpstr>
      <vt:lpstr>Helvetica Light</vt:lpstr>
      <vt:lpstr>Montserrat</vt:lpstr>
      <vt:lpstr>Open Sans</vt:lpstr>
      <vt:lpstr>Open Sans Semibold</vt:lpstr>
      <vt:lpstr>Open Sans Semibold</vt:lpstr>
      <vt:lpstr>Source Sans Pro</vt:lpstr>
      <vt:lpstr>Wingdings</vt:lpstr>
      <vt:lpstr>Tema de Office</vt:lpstr>
      <vt:lpstr>1_Tema de Office</vt:lpstr>
      <vt:lpstr>Office 2013 - Tema de 2022</vt:lpstr>
      <vt:lpstr>2_Tema de Office</vt:lpstr>
      <vt:lpstr>3_Tema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TISCAREÑO DIAZ LAURA PATRICIA</dc:creator>
  <cp:lastModifiedBy>CRUZ APANCO TERESA DE JESUS</cp:lastModifiedBy>
  <cp:revision>11</cp:revision>
  <dcterms:created xsi:type="dcterms:W3CDTF">2021-01-12T20:57:55Z</dcterms:created>
  <dcterms:modified xsi:type="dcterms:W3CDTF">2024-11-11T16:16:29Z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0x01010034EC40CABABA33409D6916A3A76EAC01</vt:lpwstr>
  </property>
</Properties>
</file>